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22"/>
  </p:notesMasterIdLst>
  <p:handoutMasterIdLst>
    <p:handoutMasterId r:id="rId23"/>
  </p:handoutMasterIdLst>
  <p:sldIdLst>
    <p:sldId id="261" r:id="rId3"/>
    <p:sldId id="2111" r:id="rId4"/>
    <p:sldId id="361" r:id="rId5"/>
    <p:sldId id="2112" r:id="rId6"/>
    <p:sldId id="2119" r:id="rId7"/>
    <p:sldId id="2114" r:id="rId8"/>
    <p:sldId id="2113" r:id="rId9"/>
    <p:sldId id="2116" r:id="rId10"/>
    <p:sldId id="2117" r:id="rId11"/>
    <p:sldId id="2120" r:id="rId12"/>
    <p:sldId id="2118" r:id="rId13"/>
    <p:sldId id="2115" r:id="rId14"/>
    <p:sldId id="2121" r:id="rId15"/>
    <p:sldId id="2122" r:id="rId16"/>
    <p:sldId id="2123" r:id="rId17"/>
    <p:sldId id="2124" r:id="rId18"/>
    <p:sldId id="2125" r:id="rId19"/>
    <p:sldId id="2128" r:id="rId20"/>
    <p:sldId id="2127" r:id="rId2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bschnitt ohne Titel" id="{71828604-9968-4DCB-9295-3A3BE2E955F5}">
          <p14:sldIdLst>
            <p14:sldId id="261"/>
            <p14:sldId id="2111"/>
            <p14:sldId id="361"/>
            <p14:sldId id="2112"/>
            <p14:sldId id="2119"/>
            <p14:sldId id="2114"/>
            <p14:sldId id="2113"/>
            <p14:sldId id="2116"/>
            <p14:sldId id="2117"/>
            <p14:sldId id="2120"/>
            <p14:sldId id="2118"/>
            <p14:sldId id="2115"/>
            <p14:sldId id="2121"/>
            <p14:sldId id="2122"/>
            <p14:sldId id="2123"/>
            <p14:sldId id="2124"/>
            <p14:sldId id="2125"/>
            <p14:sldId id="2128"/>
            <p14:sldId id="212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92" autoAdjust="0"/>
    <p:restoredTop sz="96327" autoAdjust="0"/>
  </p:normalViewPr>
  <p:slideViewPr>
    <p:cSldViewPr>
      <p:cViewPr varScale="1">
        <p:scale>
          <a:sx n="123" d="100"/>
          <a:sy n="123" d="100"/>
        </p:scale>
        <p:origin x="728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2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vin Lühmann" userId="3732659b4c2de20c" providerId="LiveId" clId="{84D87313-A454-48FE-BD4F-FC643FE55FA4}"/>
    <pc:docChg chg="custSel addSld delSld modSld sldOrd delMainMaster modSection">
      <pc:chgData name="Kevin Lühmann" userId="3732659b4c2de20c" providerId="LiveId" clId="{84D87313-A454-48FE-BD4F-FC643FE55FA4}" dt="2023-05-23T20:31:34.453" v="1680" actId="1076"/>
      <pc:docMkLst>
        <pc:docMk/>
      </pc:docMkLst>
      <pc:sldChg chg="addSp delSp modSp mod">
        <pc:chgData name="Kevin Lühmann" userId="3732659b4c2de20c" providerId="LiveId" clId="{84D87313-A454-48FE-BD4F-FC643FE55FA4}" dt="2023-05-23T20:01:16.939" v="1556" actId="20577"/>
        <pc:sldMkLst>
          <pc:docMk/>
          <pc:sldMk cId="1651202313" sldId="261"/>
        </pc:sldMkLst>
        <pc:spChg chg="del">
          <ac:chgData name="Kevin Lühmann" userId="3732659b4c2de20c" providerId="LiveId" clId="{84D87313-A454-48FE-BD4F-FC643FE55FA4}" dt="2023-05-23T17:44:59.899" v="37" actId="478"/>
          <ac:spMkLst>
            <pc:docMk/>
            <pc:sldMk cId="1651202313" sldId="261"/>
            <ac:spMk id="2" creationId="{00000000-0000-0000-0000-000000000000}"/>
          </ac:spMkLst>
        </pc:spChg>
        <pc:spChg chg="del mod">
          <ac:chgData name="Kevin Lühmann" userId="3732659b4c2de20c" providerId="LiveId" clId="{84D87313-A454-48FE-BD4F-FC643FE55FA4}" dt="2023-05-23T17:45:15.558" v="40" actId="478"/>
          <ac:spMkLst>
            <pc:docMk/>
            <pc:sldMk cId="1651202313" sldId="261"/>
            <ac:spMk id="5" creationId="{00000000-0000-0000-0000-000000000000}"/>
          </ac:spMkLst>
        </pc:spChg>
        <pc:spChg chg="add mod">
          <ac:chgData name="Kevin Lühmann" userId="3732659b4c2de20c" providerId="LiveId" clId="{84D87313-A454-48FE-BD4F-FC643FE55FA4}" dt="2023-05-23T17:48:19.857" v="88" actId="122"/>
          <ac:spMkLst>
            <pc:docMk/>
            <pc:sldMk cId="1651202313" sldId="261"/>
            <ac:spMk id="7" creationId="{F558633B-F03E-EC84-4901-5F3ECA3BD84F}"/>
          </ac:spMkLst>
        </pc:spChg>
        <pc:spChg chg="add mod">
          <ac:chgData name="Kevin Lühmann" userId="3732659b4c2de20c" providerId="LiveId" clId="{84D87313-A454-48FE-BD4F-FC643FE55FA4}" dt="2023-05-23T20:01:16.939" v="1556" actId="20577"/>
          <ac:spMkLst>
            <pc:docMk/>
            <pc:sldMk cId="1651202313" sldId="261"/>
            <ac:spMk id="8" creationId="{B30BBDAF-598F-FD37-02BA-D6B230E02152}"/>
          </ac:spMkLst>
        </pc:spChg>
        <pc:spChg chg="add mod">
          <ac:chgData name="Kevin Lühmann" userId="3732659b4c2de20c" providerId="LiveId" clId="{84D87313-A454-48FE-BD4F-FC643FE55FA4}" dt="2023-05-23T17:59:06.895" v="160" actId="14100"/>
          <ac:spMkLst>
            <pc:docMk/>
            <pc:sldMk cId="1651202313" sldId="261"/>
            <ac:spMk id="9" creationId="{A03E4378-90B1-ECD6-A574-0A7287AB11A9}"/>
          </ac:spMkLst>
        </pc:spChg>
        <pc:picChg chg="add del mod">
          <ac:chgData name="Kevin Lühmann" userId="3732659b4c2de20c" providerId="LiveId" clId="{84D87313-A454-48FE-BD4F-FC643FE55FA4}" dt="2023-05-23T19:58:30.667" v="1536" actId="478"/>
          <ac:picMkLst>
            <pc:docMk/>
            <pc:sldMk cId="1651202313" sldId="261"/>
            <ac:picMk id="3" creationId="{C860A8C8-67ED-7699-047B-F004C7B2A7CB}"/>
          </ac:picMkLst>
        </pc:picChg>
        <pc:picChg chg="add del mod">
          <ac:chgData name="Kevin Lühmann" userId="3732659b4c2de20c" providerId="LiveId" clId="{84D87313-A454-48FE-BD4F-FC643FE55FA4}" dt="2023-05-23T17:59:17.783" v="161" actId="478"/>
          <ac:picMkLst>
            <pc:docMk/>
            <pc:sldMk cId="1651202313" sldId="261"/>
            <ac:picMk id="6" creationId="{DA07BA94-F4D7-65BE-1163-02EB734B5F11}"/>
          </ac:picMkLst>
        </pc:picChg>
        <pc:picChg chg="add del mod">
          <ac:chgData name="Kevin Lühmann" userId="3732659b4c2de20c" providerId="LiveId" clId="{84D87313-A454-48FE-BD4F-FC643FE55FA4}" dt="2023-05-23T19:59:21.859" v="1542" actId="478"/>
          <ac:picMkLst>
            <pc:docMk/>
            <pc:sldMk cId="1651202313" sldId="261"/>
            <ac:picMk id="11" creationId="{C985C9F7-EE0D-9C4F-983A-93A54058B370}"/>
          </ac:picMkLst>
        </pc:picChg>
        <pc:picChg chg="add del mod">
          <ac:chgData name="Kevin Lühmann" userId="3732659b4c2de20c" providerId="LiveId" clId="{84D87313-A454-48FE-BD4F-FC643FE55FA4}" dt="2023-05-23T20:00:03.019" v="1547" actId="478"/>
          <ac:picMkLst>
            <pc:docMk/>
            <pc:sldMk cId="1651202313" sldId="261"/>
            <ac:picMk id="13" creationId="{BE199D0A-8AFC-1A95-886C-1189617F23E7}"/>
          </ac:picMkLst>
        </pc:picChg>
        <pc:picChg chg="add mod">
          <ac:chgData name="Kevin Lühmann" userId="3732659b4c2de20c" providerId="LiveId" clId="{84D87313-A454-48FE-BD4F-FC643FE55FA4}" dt="2023-05-23T20:00:55.946" v="1554" actId="1076"/>
          <ac:picMkLst>
            <pc:docMk/>
            <pc:sldMk cId="1651202313" sldId="261"/>
            <ac:picMk id="15" creationId="{85D30392-F760-1E57-7BBB-B8356CEDF9EE}"/>
          </ac:picMkLst>
        </pc:picChg>
        <pc:picChg chg="del">
          <ac:chgData name="Kevin Lühmann" userId="3732659b4c2de20c" providerId="LiveId" clId="{84D87313-A454-48FE-BD4F-FC643FE55FA4}" dt="2023-05-23T17:42:41.391" v="32" actId="478"/>
          <ac:picMkLst>
            <pc:docMk/>
            <pc:sldMk cId="1651202313" sldId="261"/>
            <ac:picMk id="8194" creationId="{00000000-0000-0000-0000-000000000000}"/>
          </ac:picMkLst>
        </pc:picChg>
        <pc:picChg chg="del">
          <ac:chgData name="Kevin Lühmann" userId="3732659b4c2de20c" providerId="LiveId" clId="{84D87313-A454-48FE-BD4F-FC643FE55FA4}" dt="2023-05-23T17:42:31.496" v="29" actId="478"/>
          <ac:picMkLst>
            <pc:docMk/>
            <pc:sldMk cId="1651202313" sldId="261"/>
            <ac:picMk id="8195" creationId="{00000000-0000-0000-0000-000000000000}"/>
          </ac:picMkLst>
        </pc:picChg>
        <pc:picChg chg="del">
          <ac:chgData name="Kevin Lühmann" userId="3732659b4c2de20c" providerId="LiveId" clId="{84D87313-A454-48FE-BD4F-FC643FE55FA4}" dt="2023-05-23T17:42:32.600" v="30" actId="478"/>
          <ac:picMkLst>
            <pc:docMk/>
            <pc:sldMk cId="1651202313" sldId="261"/>
            <ac:picMk id="8197" creationId="{00000000-0000-0000-0000-000000000000}"/>
          </ac:picMkLst>
        </pc:picChg>
        <pc:picChg chg="del">
          <ac:chgData name="Kevin Lühmann" userId="3732659b4c2de20c" providerId="LiveId" clId="{84D87313-A454-48FE-BD4F-FC643FE55FA4}" dt="2023-05-23T17:42:34.192" v="31" actId="478"/>
          <ac:picMkLst>
            <pc:docMk/>
            <pc:sldMk cId="1651202313" sldId="261"/>
            <ac:picMk id="8198" creationId="{00000000-0000-0000-0000-000000000000}"/>
          </ac:picMkLst>
        </pc:picChg>
      </pc:sldChg>
      <pc:sldChg chg="delSp modSp del mod delAnim">
        <pc:chgData name="Kevin Lühmann" userId="3732659b4c2de20c" providerId="LiveId" clId="{84D87313-A454-48FE-BD4F-FC643FE55FA4}" dt="2023-05-23T20:14:58.424" v="1582" actId="47"/>
        <pc:sldMkLst>
          <pc:docMk/>
          <pc:sldMk cId="3645415878" sldId="263"/>
        </pc:sldMkLst>
        <pc:spChg chg="del mod">
          <ac:chgData name="Kevin Lühmann" userId="3732659b4c2de20c" providerId="LiveId" clId="{84D87313-A454-48FE-BD4F-FC643FE55FA4}" dt="2023-05-23T17:45:47.839" v="46" actId="478"/>
          <ac:spMkLst>
            <pc:docMk/>
            <pc:sldMk cId="3645415878" sldId="263"/>
            <ac:spMk id="2" creationId="{00000000-0000-0000-0000-000000000000}"/>
          </ac:spMkLst>
        </pc:spChg>
        <pc:spChg chg="del">
          <ac:chgData name="Kevin Lühmann" userId="3732659b4c2de20c" providerId="LiveId" clId="{84D87313-A454-48FE-BD4F-FC643FE55FA4}" dt="2023-05-23T17:45:31.417" v="42" actId="478"/>
          <ac:spMkLst>
            <pc:docMk/>
            <pc:sldMk cId="3645415878" sldId="263"/>
            <ac:spMk id="3" creationId="{00000000-0000-0000-0000-000000000000}"/>
          </ac:spMkLst>
        </pc:spChg>
        <pc:spChg chg="del">
          <ac:chgData name="Kevin Lühmann" userId="3732659b4c2de20c" providerId="LiveId" clId="{84D87313-A454-48FE-BD4F-FC643FE55FA4}" dt="2023-05-23T17:45:36.079" v="43" actId="478"/>
          <ac:spMkLst>
            <pc:docMk/>
            <pc:sldMk cId="3645415878" sldId="263"/>
            <ac:spMk id="8" creationId="{26758A78-9455-4A86-A28D-6261E0A0181B}"/>
          </ac:spMkLst>
        </pc:spChg>
        <pc:spChg chg="del">
          <ac:chgData name="Kevin Lühmann" userId="3732659b4c2de20c" providerId="LiveId" clId="{84D87313-A454-48FE-BD4F-FC643FE55FA4}" dt="2023-05-23T17:45:40.732" v="44" actId="478"/>
          <ac:spMkLst>
            <pc:docMk/>
            <pc:sldMk cId="3645415878" sldId="263"/>
            <ac:spMk id="9" creationId="{1677FE19-5705-4FBC-95E8-FC470C704072}"/>
          </ac:spMkLst>
        </pc:spChg>
      </pc:sldChg>
      <pc:sldChg chg="del">
        <pc:chgData name="Kevin Lühmann" userId="3732659b4c2de20c" providerId="LiveId" clId="{84D87313-A454-48FE-BD4F-FC643FE55FA4}" dt="2023-05-23T17:37:32.624" v="1" actId="47"/>
        <pc:sldMkLst>
          <pc:docMk/>
          <pc:sldMk cId="1436851509" sldId="273"/>
        </pc:sldMkLst>
      </pc:sldChg>
      <pc:sldChg chg="del">
        <pc:chgData name="Kevin Lühmann" userId="3732659b4c2de20c" providerId="LiveId" clId="{84D87313-A454-48FE-BD4F-FC643FE55FA4}" dt="2023-05-23T17:37:42.741" v="6" actId="47"/>
        <pc:sldMkLst>
          <pc:docMk/>
          <pc:sldMk cId="3440217466" sldId="290"/>
        </pc:sldMkLst>
      </pc:sldChg>
      <pc:sldChg chg="del">
        <pc:chgData name="Kevin Lühmann" userId="3732659b4c2de20c" providerId="LiveId" clId="{84D87313-A454-48FE-BD4F-FC643FE55FA4}" dt="2023-05-23T20:28:51.469" v="1618" actId="47"/>
        <pc:sldMkLst>
          <pc:docMk/>
          <pc:sldMk cId="2168287441" sldId="313"/>
        </pc:sldMkLst>
      </pc:sldChg>
      <pc:sldChg chg="del">
        <pc:chgData name="Kevin Lühmann" userId="3732659b4c2de20c" providerId="LiveId" clId="{84D87313-A454-48FE-BD4F-FC643FE55FA4}" dt="2023-05-23T17:38:21.947" v="21" actId="47"/>
        <pc:sldMkLst>
          <pc:docMk/>
          <pc:sldMk cId="2802191158" sldId="321"/>
        </pc:sldMkLst>
      </pc:sldChg>
      <pc:sldChg chg="del">
        <pc:chgData name="Kevin Lühmann" userId="3732659b4c2de20c" providerId="LiveId" clId="{84D87313-A454-48FE-BD4F-FC643FE55FA4}" dt="2023-05-23T17:38:34.907" v="28" actId="47"/>
        <pc:sldMkLst>
          <pc:docMk/>
          <pc:sldMk cId="2756614518" sldId="339"/>
        </pc:sldMkLst>
      </pc:sldChg>
      <pc:sldChg chg="del">
        <pc:chgData name="Kevin Lühmann" userId="3732659b4c2de20c" providerId="LiveId" clId="{84D87313-A454-48FE-BD4F-FC643FE55FA4}" dt="2023-05-23T17:38:03.494" v="14" actId="47"/>
        <pc:sldMkLst>
          <pc:docMk/>
          <pc:sldMk cId="246087927" sldId="342"/>
        </pc:sldMkLst>
      </pc:sldChg>
      <pc:sldChg chg="del">
        <pc:chgData name="Kevin Lühmann" userId="3732659b4c2de20c" providerId="LiveId" clId="{84D87313-A454-48FE-BD4F-FC643FE55FA4}" dt="2023-05-23T17:38:12.807" v="15" actId="47"/>
        <pc:sldMkLst>
          <pc:docMk/>
          <pc:sldMk cId="2709543256" sldId="343"/>
        </pc:sldMkLst>
      </pc:sldChg>
      <pc:sldChg chg="del">
        <pc:chgData name="Kevin Lühmann" userId="3732659b4c2de20c" providerId="LiveId" clId="{84D87313-A454-48FE-BD4F-FC643FE55FA4}" dt="2023-05-23T17:37:56.372" v="11" actId="47"/>
        <pc:sldMkLst>
          <pc:docMk/>
          <pc:sldMk cId="2528802249" sldId="344"/>
        </pc:sldMkLst>
      </pc:sldChg>
      <pc:sldChg chg="del">
        <pc:chgData name="Kevin Lühmann" userId="3732659b4c2de20c" providerId="LiveId" clId="{84D87313-A454-48FE-BD4F-FC643FE55FA4}" dt="2023-05-23T17:37:55.449" v="10" actId="47"/>
        <pc:sldMkLst>
          <pc:docMk/>
          <pc:sldMk cId="221598091" sldId="345"/>
        </pc:sldMkLst>
      </pc:sldChg>
      <pc:sldChg chg="del">
        <pc:chgData name="Kevin Lühmann" userId="3732659b4c2de20c" providerId="LiveId" clId="{84D87313-A454-48FE-BD4F-FC643FE55FA4}" dt="2023-05-23T17:37:53.391" v="8" actId="47"/>
        <pc:sldMkLst>
          <pc:docMk/>
          <pc:sldMk cId="3068110369" sldId="347"/>
        </pc:sldMkLst>
      </pc:sldChg>
      <pc:sldChg chg="del">
        <pc:chgData name="Kevin Lühmann" userId="3732659b4c2de20c" providerId="LiveId" clId="{84D87313-A454-48FE-BD4F-FC643FE55FA4}" dt="2023-05-23T17:37:54.327" v="9" actId="47"/>
        <pc:sldMkLst>
          <pc:docMk/>
          <pc:sldMk cId="2407431317" sldId="348"/>
        </pc:sldMkLst>
      </pc:sldChg>
      <pc:sldChg chg="del">
        <pc:chgData name="Kevin Lühmann" userId="3732659b4c2de20c" providerId="LiveId" clId="{84D87313-A454-48FE-BD4F-FC643FE55FA4}" dt="2023-05-23T17:38:01.268" v="13" actId="47"/>
        <pc:sldMkLst>
          <pc:docMk/>
          <pc:sldMk cId="2575264367" sldId="349"/>
        </pc:sldMkLst>
      </pc:sldChg>
      <pc:sldChg chg="del">
        <pc:chgData name="Kevin Lühmann" userId="3732659b4c2de20c" providerId="LiveId" clId="{84D87313-A454-48FE-BD4F-FC643FE55FA4}" dt="2023-05-23T17:37:51.964" v="7" actId="47"/>
        <pc:sldMkLst>
          <pc:docMk/>
          <pc:sldMk cId="619882950" sldId="350"/>
        </pc:sldMkLst>
      </pc:sldChg>
      <pc:sldChg chg="del">
        <pc:chgData name="Kevin Lühmann" userId="3732659b4c2de20c" providerId="LiveId" clId="{84D87313-A454-48FE-BD4F-FC643FE55FA4}" dt="2023-05-23T17:37:57.733" v="12" actId="47"/>
        <pc:sldMkLst>
          <pc:docMk/>
          <pc:sldMk cId="1445956199" sldId="351"/>
        </pc:sldMkLst>
      </pc:sldChg>
      <pc:sldChg chg="del">
        <pc:chgData name="Kevin Lühmann" userId="3732659b4c2de20c" providerId="LiveId" clId="{84D87313-A454-48FE-BD4F-FC643FE55FA4}" dt="2023-05-23T20:15:04.269" v="1584" actId="47"/>
        <pc:sldMkLst>
          <pc:docMk/>
          <pc:sldMk cId="3557052538" sldId="352"/>
        </pc:sldMkLst>
      </pc:sldChg>
      <pc:sldChg chg="del">
        <pc:chgData name="Kevin Lühmann" userId="3732659b4c2de20c" providerId="LiveId" clId="{84D87313-A454-48FE-BD4F-FC643FE55FA4}" dt="2023-05-23T17:38:14.395" v="16" actId="47"/>
        <pc:sldMkLst>
          <pc:docMk/>
          <pc:sldMk cId="3059890502" sldId="353"/>
        </pc:sldMkLst>
      </pc:sldChg>
      <pc:sldChg chg="del">
        <pc:chgData name="Kevin Lühmann" userId="3732659b4c2de20c" providerId="LiveId" clId="{84D87313-A454-48FE-BD4F-FC643FE55FA4}" dt="2023-05-23T20:15:34.899" v="1586" actId="47"/>
        <pc:sldMkLst>
          <pc:docMk/>
          <pc:sldMk cId="1756173866" sldId="354"/>
        </pc:sldMkLst>
      </pc:sldChg>
      <pc:sldChg chg="del">
        <pc:chgData name="Kevin Lühmann" userId="3732659b4c2de20c" providerId="LiveId" clId="{84D87313-A454-48FE-BD4F-FC643FE55FA4}" dt="2023-05-23T17:38:23.825" v="22" actId="47"/>
        <pc:sldMkLst>
          <pc:docMk/>
          <pc:sldMk cId="3561321244" sldId="355"/>
        </pc:sldMkLst>
      </pc:sldChg>
      <pc:sldChg chg="del">
        <pc:chgData name="Kevin Lühmann" userId="3732659b4c2de20c" providerId="LiveId" clId="{84D87313-A454-48FE-BD4F-FC643FE55FA4}" dt="2023-05-23T17:38:16.675" v="18" actId="47"/>
        <pc:sldMkLst>
          <pc:docMk/>
          <pc:sldMk cId="2437848074" sldId="356"/>
        </pc:sldMkLst>
      </pc:sldChg>
      <pc:sldChg chg="del">
        <pc:chgData name="Kevin Lühmann" userId="3732659b4c2de20c" providerId="LiveId" clId="{84D87313-A454-48FE-BD4F-FC643FE55FA4}" dt="2023-05-23T17:38:15.528" v="17" actId="47"/>
        <pc:sldMkLst>
          <pc:docMk/>
          <pc:sldMk cId="292128207" sldId="358"/>
        </pc:sldMkLst>
      </pc:sldChg>
      <pc:sldChg chg="del">
        <pc:chgData name="Kevin Lühmann" userId="3732659b4c2de20c" providerId="LiveId" clId="{84D87313-A454-48FE-BD4F-FC643FE55FA4}" dt="2023-05-23T20:28:49.253" v="1617" actId="47"/>
        <pc:sldMkLst>
          <pc:docMk/>
          <pc:sldMk cId="708001583" sldId="360"/>
        </pc:sldMkLst>
      </pc:sldChg>
      <pc:sldChg chg="addSp delSp modSp mod ord">
        <pc:chgData name="Kevin Lühmann" userId="3732659b4c2de20c" providerId="LiveId" clId="{84D87313-A454-48FE-BD4F-FC643FE55FA4}" dt="2023-05-23T20:02:00.433" v="1569" actId="20577"/>
        <pc:sldMkLst>
          <pc:docMk/>
          <pc:sldMk cId="329649362" sldId="361"/>
        </pc:sldMkLst>
        <pc:spChg chg="mod">
          <ac:chgData name="Kevin Lühmann" userId="3732659b4c2de20c" providerId="LiveId" clId="{84D87313-A454-48FE-BD4F-FC643FE55FA4}" dt="2023-05-23T20:02:00.433" v="1569" actId="20577"/>
          <ac:spMkLst>
            <pc:docMk/>
            <pc:sldMk cId="329649362" sldId="361"/>
            <ac:spMk id="3" creationId="{00000000-0000-0000-0000-000000000000}"/>
          </ac:spMkLst>
        </pc:spChg>
        <pc:spChg chg="del mod">
          <ac:chgData name="Kevin Lühmann" userId="3732659b4c2de20c" providerId="LiveId" clId="{84D87313-A454-48FE-BD4F-FC643FE55FA4}" dt="2023-05-23T18:18:49.794" v="425" actId="478"/>
          <ac:spMkLst>
            <pc:docMk/>
            <pc:sldMk cId="329649362" sldId="361"/>
            <ac:spMk id="4" creationId="{00000000-0000-0000-0000-000000000000}"/>
          </ac:spMkLst>
        </pc:spChg>
        <pc:picChg chg="add del mod">
          <ac:chgData name="Kevin Lühmann" userId="3732659b4c2de20c" providerId="LiveId" clId="{84D87313-A454-48FE-BD4F-FC643FE55FA4}" dt="2023-05-23T18:21:01.137" v="428" actId="478"/>
          <ac:picMkLst>
            <pc:docMk/>
            <pc:sldMk cId="329649362" sldId="361"/>
            <ac:picMk id="6" creationId="{36D273CB-E610-E7B8-ABFD-8E2AF7E887E9}"/>
          </ac:picMkLst>
        </pc:picChg>
        <pc:picChg chg="add mod">
          <ac:chgData name="Kevin Lühmann" userId="3732659b4c2de20c" providerId="LiveId" clId="{84D87313-A454-48FE-BD4F-FC643FE55FA4}" dt="2023-05-23T18:28:49.426" v="525" actId="14100"/>
          <ac:picMkLst>
            <pc:docMk/>
            <pc:sldMk cId="329649362" sldId="361"/>
            <ac:picMk id="8" creationId="{8963CAEA-44B7-DEE9-1429-F8111631B7BD}"/>
          </ac:picMkLst>
        </pc:picChg>
        <pc:picChg chg="add mod">
          <ac:chgData name="Kevin Lühmann" userId="3732659b4c2de20c" providerId="LiveId" clId="{84D87313-A454-48FE-BD4F-FC643FE55FA4}" dt="2023-05-23T18:28:44.303" v="524" actId="1440"/>
          <ac:picMkLst>
            <pc:docMk/>
            <pc:sldMk cId="329649362" sldId="361"/>
            <ac:picMk id="10" creationId="{271DA19D-3ACF-6EBE-E8EC-90B3C61D10DF}"/>
          </ac:picMkLst>
        </pc:picChg>
        <pc:picChg chg="del">
          <ac:chgData name="Kevin Lühmann" userId="3732659b4c2de20c" providerId="LiveId" clId="{84D87313-A454-48FE-BD4F-FC643FE55FA4}" dt="2023-05-23T18:18:38.710" v="386" actId="478"/>
          <ac:picMkLst>
            <pc:docMk/>
            <pc:sldMk cId="329649362" sldId="361"/>
            <ac:picMk id="8198" creationId="{00000000-0000-0000-0000-000000000000}"/>
          </ac:picMkLst>
        </pc:picChg>
        <pc:picChg chg="del">
          <ac:chgData name="Kevin Lühmann" userId="3732659b4c2de20c" providerId="LiveId" clId="{84D87313-A454-48FE-BD4F-FC643FE55FA4}" dt="2023-05-23T18:18:37.116" v="385" actId="478"/>
          <ac:picMkLst>
            <pc:docMk/>
            <pc:sldMk cId="329649362" sldId="361"/>
            <ac:picMk id="8200" creationId="{00000000-0000-0000-0000-000000000000}"/>
          </ac:picMkLst>
        </pc:picChg>
      </pc:sldChg>
      <pc:sldChg chg="del">
        <pc:chgData name="Kevin Lühmann" userId="3732659b4c2de20c" providerId="LiveId" clId="{84D87313-A454-48FE-BD4F-FC643FE55FA4}" dt="2023-05-23T20:15:29.443" v="1585" actId="47"/>
        <pc:sldMkLst>
          <pc:docMk/>
          <pc:sldMk cId="3757530692" sldId="362"/>
        </pc:sldMkLst>
      </pc:sldChg>
      <pc:sldChg chg="del">
        <pc:chgData name="Kevin Lühmann" userId="3732659b4c2de20c" providerId="LiveId" clId="{84D87313-A454-48FE-BD4F-FC643FE55FA4}" dt="2023-05-23T17:38:19.205" v="20" actId="47"/>
        <pc:sldMkLst>
          <pc:docMk/>
          <pc:sldMk cId="1878032490" sldId="364"/>
        </pc:sldMkLst>
      </pc:sldChg>
      <pc:sldChg chg="del">
        <pc:chgData name="Kevin Lühmann" userId="3732659b4c2de20c" providerId="LiveId" clId="{84D87313-A454-48FE-BD4F-FC643FE55FA4}" dt="2023-05-23T17:38:17.721" v="19" actId="47"/>
        <pc:sldMkLst>
          <pc:docMk/>
          <pc:sldMk cId="4223104134" sldId="365"/>
        </pc:sldMkLst>
      </pc:sldChg>
      <pc:sldChg chg="del">
        <pc:chgData name="Kevin Lühmann" userId="3732659b4c2de20c" providerId="LiveId" clId="{84D87313-A454-48FE-BD4F-FC643FE55FA4}" dt="2023-05-23T17:38:26.369" v="23" actId="47"/>
        <pc:sldMkLst>
          <pc:docMk/>
          <pc:sldMk cId="2860170534" sldId="366"/>
        </pc:sldMkLst>
      </pc:sldChg>
      <pc:sldChg chg="del">
        <pc:chgData name="Kevin Lühmann" userId="3732659b4c2de20c" providerId="LiveId" clId="{84D87313-A454-48FE-BD4F-FC643FE55FA4}" dt="2023-05-23T17:38:29.962" v="24" actId="47"/>
        <pc:sldMkLst>
          <pc:docMk/>
          <pc:sldMk cId="1389871722" sldId="367"/>
        </pc:sldMkLst>
      </pc:sldChg>
      <pc:sldChg chg="del">
        <pc:chgData name="Kevin Lühmann" userId="3732659b4c2de20c" providerId="LiveId" clId="{84D87313-A454-48FE-BD4F-FC643FE55FA4}" dt="2023-05-23T17:38:31.617" v="25" actId="47"/>
        <pc:sldMkLst>
          <pc:docMk/>
          <pc:sldMk cId="797094995" sldId="368"/>
        </pc:sldMkLst>
      </pc:sldChg>
      <pc:sldChg chg="del">
        <pc:chgData name="Kevin Lühmann" userId="3732659b4c2de20c" providerId="LiveId" clId="{84D87313-A454-48FE-BD4F-FC643FE55FA4}" dt="2023-05-23T17:38:33.572" v="27" actId="47"/>
        <pc:sldMkLst>
          <pc:docMk/>
          <pc:sldMk cId="1933752726" sldId="369"/>
        </pc:sldMkLst>
      </pc:sldChg>
      <pc:sldChg chg="del">
        <pc:chgData name="Kevin Lühmann" userId="3732659b4c2de20c" providerId="LiveId" clId="{84D87313-A454-48FE-BD4F-FC643FE55FA4}" dt="2023-05-23T17:38:32.443" v="26" actId="47"/>
        <pc:sldMkLst>
          <pc:docMk/>
          <pc:sldMk cId="1990666816" sldId="370"/>
        </pc:sldMkLst>
      </pc:sldChg>
      <pc:sldChg chg="del">
        <pc:chgData name="Kevin Lühmann" userId="3732659b4c2de20c" providerId="LiveId" clId="{84D87313-A454-48FE-BD4F-FC643FE55FA4}" dt="2023-05-23T17:43:22.823" v="33" actId="47"/>
        <pc:sldMkLst>
          <pc:docMk/>
          <pc:sldMk cId="0" sldId="2038"/>
        </pc:sldMkLst>
      </pc:sldChg>
      <pc:sldChg chg="del">
        <pc:chgData name="Kevin Lühmann" userId="3732659b4c2de20c" providerId="LiveId" clId="{84D87313-A454-48FE-BD4F-FC643FE55FA4}" dt="2023-05-23T17:37:28.540" v="0" actId="47"/>
        <pc:sldMkLst>
          <pc:docMk/>
          <pc:sldMk cId="1132214522" sldId="2108"/>
        </pc:sldMkLst>
      </pc:sldChg>
      <pc:sldChg chg="del">
        <pc:chgData name="Kevin Lühmann" userId="3732659b4c2de20c" providerId="LiveId" clId="{84D87313-A454-48FE-BD4F-FC643FE55FA4}" dt="2023-05-23T20:14:56.561" v="1581" actId="47"/>
        <pc:sldMkLst>
          <pc:docMk/>
          <pc:sldMk cId="2200758628" sldId="2109"/>
        </pc:sldMkLst>
      </pc:sldChg>
      <pc:sldChg chg="delSp modSp add del mod">
        <pc:chgData name="Kevin Lühmann" userId="3732659b4c2de20c" providerId="LiveId" clId="{84D87313-A454-48FE-BD4F-FC643FE55FA4}" dt="2023-05-23T18:18:23.715" v="384" actId="47"/>
        <pc:sldMkLst>
          <pc:docMk/>
          <pc:sldMk cId="846536568" sldId="2110"/>
        </pc:sldMkLst>
        <pc:spChg chg="mod">
          <ac:chgData name="Kevin Lühmann" userId="3732659b4c2de20c" providerId="LiveId" clId="{84D87313-A454-48FE-BD4F-FC643FE55FA4}" dt="2023-05-23T17:58:08.609" v="140" actId="20577"/>
          <ac:spMkLst>
            <pc:docMk/>
            <pc:sldMk cId="846536568" sldId="2110"/>
            <ac:spMk id="8" creationId="{B30BBDAF-598F-FD37-02BA-D6B230E02152}"/>
          </ac:spMkLst>
        </pc:spChg>
        <pc:picChg chg="del">
          <ac:chgData name="Kevin Lühmann" userId="3732659b4c2de20c" providerId="LiveId" clId="{84D87313-A454-48FE-BD4F-FC643FE55FA4}" dt="2023-05-23T17:57:08.644" v="129" actId="478"/>
          <ac:picMkLst>
            <pc:docMk/>
            <pc:sldMk cId="846536568" sldId="2110"/>
            <ac:picMk id="3" creationId="{C860A8C8-67ED-7699-047B-F004C7B2A7CB}"/>
          </ac:picMkLst>
        </pc:picChg>
        <pc:picChg chg="del">
          <ac:chgData name="Kevin Lühmann" userId="3732659b4c2de20c" providerId="LiveId" clId="{84D87313-A454-48FE-BD4F-FC643FE55FA4}" dt="2023-05-23T17:57:07.263" v="128" actId="478"/>
          <ac:picMkLst>
            <pc:docMk/>
            <pc:sldMk cId="846536568" sldId="2110"/>
            <ac:picMk id="6" creationId="{DA07BA94-F4D7-65BE-1163-02EB734B5F11}"/>
          </ac:picMkLst>
        </pc:picChg>
      </pc:sldChg>
      <pc:sldChg chg="del">
        <pc:chgData name="Kevin Lühmann" userId="3732659b4c2de20c" providerId="LiveId" clId="{84D87313-A454-48FE-BD4F-FC643FE55FA4}" dt="2023-05-23T17:37:37.581" v="2" actId="47"/>
        <pc:sldMkLst>
          <pc:docMk/>
          <pc:sldMk cId="2701102139" sldId="2110"/>
        </pc:sldMkLst>
      </pc:sldChg>
      <pc:sldChg chg="del">
        <pc:chgData name="Kevin Lühmann" userId="3732659b4c2de20c" providerId="LiveId" clId="{84D87313-A454-48FE-BD4F-FC643FE55FA4}" dt="2023-05-23T17:37:38.432" v="3" actId="47"/>
        <pc:sldMkLst>
          <pc:docMk/>
          <pc:sldMk cId="746563052" sldId="2111"/>
        </pc:sldMkLst>
      </pc:sldChg>
      <pc:sldChg chg="addSp delSp modSp add mod">
        <pc:chgData name="Kevin Lühmann" userId="3732659b4c2de20c" providerId="LiveId" clId="{84D87313-A454-48FE-BD4F-FC643FE55FA4}" dt="2023-05-23T19:58:11.836" v="1535" actId="20577"/>
        <pc:sldMkLst>
          <pc:docMk/>
          <pc:sldMk cId="1033345534" sldId="2111"/>
        </pc:sldMkLst>
        <pc:spChg chg="add mod">
          <ac:chgData name="Kevin Lühmann" userId="3732659b4c2de20c" providerId="LiveId" clId="{84D87313-A454-48FE-BD4F-FC643FE55FA4}" dt="2023-05-23T18:02:28.400" v="171" actId="1076"/>
          <ac:spMkLst>
            <pc:docMk/>
            <pc:sldMk cId="1033345534" sldId="2111"/>
            <ac:spMk id="4" creationId="{1C0D37EE-7D24-2309-0541-1F7FA2AC23E8}"/>
          </ac:spMkLst>
        </pc:spChg>
        <pc:spChg chg="mod">
          <ac:chgData name="Kevin Lühmann" userId="3732659b4c2de20c" providerId="LiveId" clId="{84D87313-A454-48FE-BD4F-FC643FE55FA4}" dt="2023-05-23T18:06:08.813" v="379" actId="20577"/>
          <ac:spMkLst>
            <pc:docMk/>
            <pc:sldMk cId="1033345534" sldId="2111"/>
            <ac:spMk id="7" creationId="{F558633B-F03E-EC84-4901-5F3ECA3BD84F}"/>
          </ac:spMkLst>
        </pc:spChg>
        <pc:spChg chg="mod">
          <ac:chgData name="Kevin Lühmann" userId="3732659b4c2de20c" providerId="LiveId" clId="{84D87313-A454-48FE-BD4F-FC643FE55FA4}" dt="2023-05-23T19:58:11.836" v="1535" actId="20577"/>
          <ac:spMkLst>
            <pc:docMk/>
            <pc:sldMk cId="1033345534" sldId="2111"/>
            <ac:spMk id="8" creationId="{B30BBDAF-598F-FD37-02BA-D6B230E02152}"/>
          </ac:spMkLst>
        </pc:spChg>
        <pc:picChg chg="add del mod">
          <ac:chgData name="Kevin Lühmann" userId="3732659b4c2de20c" providerId="LiveId" clId="{84D87313-A454-48FE-BD4F-FC643FE55FA4}" dt="2023-05-23T18:01:52.866" v="167" actId="478"/>
          <ac:picMkLst>
            <pc:docMk/>
            <pc:sldMk cId="1033345534" sldId="2111"/>
            <ac:picMk id="2" creationId="{499F8999-9C4D-0B5A-AF87-F958FB958847}"/>
          </ac:picMkLst>
        </pc:picChg>
        <pc:picChg chg="del">
          <ac:chgData name="Kevin Lühmann" userId="3732659b4c2de20c" providerId="LiveId" clId="{84D87313-A454-48FE-BD4F-FC643FE55FA4}" dt="2023-05-23T18:01:08.001" v="163" actId="478"/>
          <ac:picMkLst>
            <pc:docMk/>
            <pc:sldMk cId="1033345534" sldId="2111"/>
            <ac:picMk id="3" creationId="{C860A8C8-67ED-7699-047B-F004C7B2A7CB}"/>
          </ac:picMkLst>
        </pc:picChg>
      </pc:sldChg>
      <pc:sldChg chg="del">
        <pc:chgData name="Kevin Lühmann" userId="3732659b4c2de20c" providerId="LiveId" clId="{84D87313-A454-48FE-BD4F-FC643FE55FA4}" dt="2023-05-23T17:37:39.437" v="4" actId="47"/>
        <pc:sldMkLst>
          <pc:docMk/>
          <pc:sldMk cId="1623898660" sldId="2112"/>
        </pc:sldMkLst>
      </pc:sldChg>
      <pc:sldChg chg="addSp delSp modSp add mod">
        <pc:chgData name="Kevin Lühmann" userId="3732659b4c2de20c" providerId="LiveId" clId="{84D87313-A454-48FE-BD4F-FC643FE55FA4}" dt="2023-05-23T20:02:06.957" v="1576" actId="20577"/>
        <pc:sldMkLst>
          <pc:docMk/>
          <pc:sldMk cId="1767244852" sldId="2112"/>
        </pc:sldMkLst>
        <pc:spChg chg="mod">
          <ac:chgData name="Kevin Lühmann" userId="3732659b4c2de20c" providerId="LiveId" clId="{84D87313-A454-48FE-BD4F-FC643FE55FA4}" dt="2023-05-23T20:02:06.957" v="1576" actId="20577"/>
          <ac:spMkLst>
            <pc:docMk/>
            <pc:sldMk cId="1767244852" sldId="2112"/>
            <ac:spMk id="3" creationId="{00000000-0000-0000-0000-000000000000}"/>
          </ac:spMkLst>
        </pc:spChg>
        <pc:picChg chg="add mod">
          <ac:chgData name="Kevin Lühmann" userId="3732659b4c2de20c" providerId="LiveId" clId="{84D87313-A454-48FE-BD4F-FC643FE55FA4}" dt="2023-05-23T18:31:42.003" v="599" actId="1076"/>
          <ac:picMkLst>
            <pc:docMk/>
            <pc:sldMk cId="1767244852" sldId="2112"/>
            <ac:picMk id="5" creationId="{9716D7BA-F866-7AE0-EB50-6301C83F8E54}"/>
          </ac:picMkLst>
        </pc:picChg>
        <pc:picChg chg="del">
          <ac:chgData name="Kevin Lühmann" userId="3732659b4c2de20c" providerId="LiveId" clId="{84D87313-A454-48FE-BD4F-FC643FE55FA4}" dt="2023-05-23T18:30:16.646" v="591" actId="478"/>
          <ac:picMkLst>
            <pc:docMk/>
            <pc:sldMk cId="1767244852" sldId="2112"/>
            <ac:picMk id="8" creationId="{8963CAEA-44B7-DEE9-1429-F8111631B7BD}"/>
          </ac:picMkLst>
        </pc:picChg>
        <pc:picChg chg="del">
          <ac:chgData name="Kevin Lühmann" userId="3732659b4c2de20c" providerId="LiveId" clId="{84D87313-A454-48FE-BD4F-FC643FE55FA4}" dt="2023-05-23T18:30:18.132" v="592" actId="478"/>
          <ac:picMkLst>
            <pc:docMk/>
            <pc:sldMk cId="1767244852" sldId="2112"/>
            <ac:picMk id="10" creationId="{271DA19D-3ACF-6EBE-E8EC-90B3C61D10DF}"/>
          </ac:picMkLst>
        </pc:picChg>
      </pc:sldChg>
      <pc:sldChg chg="addSp delSp modSp add mod ord">
        <pc:chgData name="Kevin Lühmann" userId="3732659b4c2de20c" providerId="LiveId" clId="{84D87313-A454-48FE-BD4F-FC643FE55FA4}" dt="2023-05-23T20:03:03.182" v="1580"/>
        <pc:sldMkLst>
          <pc:docMk/>
          <pc:sldMk cId="1703265554" sldId="2113"/>
        </pc:sldMkLst>
        <pc:spChg chg="mod">
          <ac:chgData name="Kevin Lühmann" userId="3732659b4c2de20c" providerId="LiveId" clId="{84D87313-A454-48FE-BD4F-FC643FE55FA4}" dt="2023-05-23T20:02:58.841" v="1578" actId="20577"/>
          <ac:spMkLst>
            <pc:docMk/>
            <pc:sldMk cId="1703265554" sldId="2113"/>
            <ac:spMk id="3" creationId="{00000000-0000-0000-0000-000000000000}"/>
          </ac:spMkLst>
        </pc:spChg>
        <pc:picChg chg="del">
          <ac:chgData name="Kevin Lühmann" userId="3732659b4c2de20c" providerId="LiveId" clId="{84D87313-A454-48FE-BD4F-FC643FE55FA4}" dt="2023-05-23T18:34:21.625" v="662" actId="478"/>
          <ac:picMkLst>
            <pc:docMk/>
            <pc:sldMk cId="1703265554" sldId="2113"/>
            <ac:picMk id="5" creationId="{9716D7BA-F866-7AE0-EB50-6301C83F8E54}"/>
          </ac:picMkLst>
        </pc:picChg>
        <pc:picChg chg="add mod">
          <ac:chgData name="Kevin Lühmann" userId="3732659b4c2de20c" providerId="LiveId" clId="{84D87313-A454-48FE-BD4F-FC643FE55FA4}" dt="2023-05-23T18:37:15.956" v="694" actId="1440"/>
          <ac:picMkLst>
            <pc:docMk/>
            <pc:sldMk cId="1703265554" sldId="2113"/>
            <ac:picMk id="6" creationId="{71D509C6-7AF2-20D3-8351-DA4FADB6A4C8}"/>
          </ac:picMkLst>
        </pc:picChg>
      </pc:sldChg>
      <pc:sldChg chg="del">
        <pc:chgData name="Kevin Lühmann" userId="3732659b4c2de20c" providerId="LiveId" clId="{84D87313-A454-48FE-BD4F-FC643FE55FA4}" dt="2023-05-23T17:37:40.477" v="5" actId="47"/>
        <pc:sldMkLst>
          <pc:docMk/>
          <pc:sldMk cId="2427248140" sldId="2113"/>
        </pc:sldMkLst>
      </pc:sldChg>
      <pc:sldChg chg="addSp delSp modSp add mod">
        <pc:chgData name="Kevin Lühmann" userId="3732659b4c2de20c" providerId="LiveId" clId="{84D87313-A454-48FE-BD4F-FC643FE55FA4}" dt="2023-05-23T18:40:54.103" v="775" actId="1440"/>
        <pc:sldMkLst>
          <pc:docMk/>
          <pc:sldMk cId="2661203191" sldId="2114"/>
        </pc:sldMkLst>
        <pc:spChg chg="mod">
          <ac:chgData name="Kevin Lühmann" userId="3732659b4c2de20c" providerId="LiveId" clId="{84D87313-A454-48FE-BD4F-FC643FE55FA4}" dt="2023-05-23T18:39:56.004" v="769" actId="20577"/>
          <ac:spMkLst>
            <pc:docMk/>
            <pc:sldMk cId="2661203191" sldId="2114"/>
            <ac:spMk id="3" creationId="{00000000-0000-0000-0000-000000000000}"/>
          </ac:spMkLst>
        </pc:spChg>
        <pc:picChg chg="add mod">
          <ac:chgData name="Kevin Lühmann" userId="3732659b4c2de20c" providerId="LiveId" clId="{84D87313-A454-48FE-BD4F-FC643FE55FA4}" dt="2023-05-23T18:40:54.103" v="775" actId="1440"/>
          <ac:picMkLst>
            <pc:docMk/>
            <pc:sldMk cId="2661203191" sldId="2114"/>
            <ac:picMk id="5" creationId="{AF831CED-540E-76DE-85C0-30476C9E01D7}"/>
          </ac:picMkLst>
        </pc:picChg>
        <pc:picChg chg="del">
          <ac:chgData name="Kevin Lühmann" userId="3732659b4c2de20c" providerId="LiveId" clId="{84D87313-A454-48FE-BD4F-FC643FE55FA4}" dt="2023-05-23T18:40:11.062" v="770" actId="478"/>
          <ac:picMkLst>
            <pc:docMk/>
            <pc:sldMk cId="2661203191" sldId="2114"/>
            <ac:picMk id="6" creationId="{71D509C6-7AF2-20D3-8351-DA4FADB6A4C8}"/>
          </ac:picMkLst>
        </pc:picChg>
      </pc:sldChg>
      <pc:sldChg chg="addSp delSp modSp add mod ord">
        <pc:chgData name="Kevin Lühmann" userId="3732659b4c2de20c" providerId="LiveId" clId="{84D87313-A454-48FE-BD4F-FC643FE55FA4}" dt="2023-05-23T19:24:23.004" v="1247" actId="20577"/>
        <pc:sldMkLst>
          <pc:docMk/>
          <pc:sldMk cId="1285635308" sldId="2115"/>
        </pc:sldMkLst>
        <pc:spChg chg="mod">
          <ac:chgData name="Kevin Lühmann" userId="3732659b4c2de20c" providerId="LiveId" clId="{84D87313-A454-48FE-BD4F-FC643FE55FA4}" dt="2023-05-23T19:24:23.004" v="1247" actId="20577"/>
          <ac:spMkLst>
            <pc:docMk/>
            <pc:sldMk cId="1285635308" sldId="2115"/>
            <ac:spMk id="3" creationId="{00000000-0000-0000-0000-000000000000}"/>
          </ac:spMkLst>
        </pc:spChg>
        <pc:picChg chg="del">
          <ac:chgData name="Kevin Lühmann" userId="3732659b4c2de20c" providerId="LiveId" clId="{84D87313-A454-48FE-BD4F-FC643FE55FA4}" dt="2023-05-23T18:43:18.156" v="827" actId="478"/>
          <ac:picMkLst>
            <pc:docMk/>
            <pc:sldMk cId="1285635308" sldId="2115"/>
            <ac:picMk id="5" creationId="{AF831CED-540E-76DE-85C0-30476C9E01D7}"/>
          </ac:picMkLst>
        </pc:picChg>
        <pc:picChg chg="add mod">
          <ac:chgData name="Kevin Lühmann" userId="3732659b4c2de20c" providerId="LiveId" clId="{84D87313-A454-48FE-BD4F-FC643FE55FA4}" dt="2023-05-23T18:43:46.653" v="831" actId="1440"/>
          <ac:picMkLst>
            <pc:docMk/>
            <pc:sldMk cId="1285635308" sldId="2115"/>
            <ac:picMk id="6" creationId="{2521C399-D1AA-AE7A-E01F-C1FAF8ECF557}"/>
          </ac:picMkLst>
        </pc:picChg>
      </pc:sldChg>
      <pc:sldChg chg="addSp delSp modSp add mod">
        <pc:chgData name="Kevin Lühmann" userId="3732659b4c2de20c" providerId="LiveId" clId="{84D87313-A454-48FE-BD4F-FC643FE55FA4}" dt="2023-05-23T18:48:17.183" v="906" actId="1440"/>
        <pc:sldMkLst>
          <pc:docMk/>
          <pc:sldMk cId="2106617538" sldId="2116"/>
        </pc:sldMkLst>
        <pc:spChg chg="mod">
          <ac:chgData name="Kevin Lühmann" userId="3732659b4c2de20c" providerId="LiveId" clId="{84D87313-A454-48FE-BD4F-FC643FE55FA4}" dt="2023-05-23T18:46:12.440" v="901" actId="20577"/>
          <ac:spMkLst>
            <pc:docMk/>
            <pc:sldMk cId="2106617538" sldId="2116"/>
            <ac:spMk id="3" creationId="{00000000-0000-0000-0000-000000000000}"/>
          </ac:spMkLst>
        </pc:spChg>
        <pc:picChg chg="add mod">
          <ac:chgData name="Kevin Lühmann" userId="3732659b4c2de20c" providerId="LiveId" clId="{84D87313-A454-48FE-BD4F-FC643FE55FA4}" dt="2023-05-23T18:48:17.183" v="906" actId="1440"/>
          <ac:picMkLst>
            <pc:docMk/>
            <pc:sldMk cId="2106617538" sldId="2116"/>
            <ac:picMk id="5" creationId="{50FACD8E-3A11-1604-8A41-7CE422EC622E}"/>
          </ac:picMkLst>
        </pc:picChg>
        <pc:picChg chg="del">
          <ac:chgData name="Kevin Lühmann" userId="3732659b4c2de20c" providerId="LiveId" clId="{84D87313-A454-48FE-BD4F-FC643FE55FA4}" dt="2023-05-23T18:46:18.667" v="902" actId="478"/>
          <ac:picMkLst>
            <pc:docMk/>
            <pc:sldMk cId="2106617538" sldId="2116"/>
            <ac:picMk id="6" creationId="{2521C399-D1AA-AE7A-E01F-C1FAF8ECF557}"/>
          </ac:picMkLst>
        </pc:picChg>
      </pc:sldChg>
      <pc:sldChg chg="addSp delSp modSp add mod">
        <pc:chgData name="Kevin Lühmann" userId="3732659b4c2de20c" providerId="LiveId" clId="{84D87313-A454-48FE-BD4F-FC643FE55FA4}" dt="2023-05-23T18:50:04.208" v="956" actId="1440"/>
        <pc:sldMkLst>
          <pc:docMk/>
          <pc:sldMk cId="2028192589" sldId="2117"/>
        </pc:sldMkLst>
        <pc:spChg chg="mod">
          <ac:chgData name="Kevin Lühmann" userId="3732659b4c2de20c" providerId="LiveId" clId="{84D87313-A454-48FE-BD4F-FC643FE55FA4}" dt="2023-05-23T18:49:19.940" v="950" actId="20577"/>
          <ac:spMkLst>
            <pc:docMk/>
            <pc:sldMk cId="2028192589" sldId="2117"/>
            <ac:spMk id="3" creationId="{00000000-0000-0000-0000-000000000000}"/>
          </ac:spMkLst>
        </pc:spChg>
        <pc:picChg chg="del">
          <ac:chgData name="Kevin Lühmann" userId="3732659b4c2de20c" providerId="LiveId" clId="{84D87313-A454-48FE-BD4F-FC643FE55FA4}" dt="2023-05-23T18:49:22.032" v="951" actId="478"/>
          <ac:picMkLst>
            <pc:docMk/>
            <pc:sldMk cId="2028192589" sldId="2117"/>
            <ac:picMk id="5" creationId="{50FACD8E-3A11-1604-8A41-7CE422EC622E}"/>
          </ac:picMkLst>
        </pc:picChg>
        <pc:picChg chg="add mod">
          <ac:chgData name="Kevin Lühmann" userId="3732659b4c2de20c" providerId="LiveId" clId="{84D87313-A454-48FE-BD4F-FC643FE55FA4}" dt="2023-05-23T18:50:04.208" v="956" actId="1440"/>
          <ac:picMkLst>
            <pc:docMk/>
            <pc:sldMk cId="2028192589" sldId="2117"/>
            <ac:picMk id="6" creationId="{F655D432-45F8-42D2-93E9-4A23F513D39A}"/>
          </ac:picMkLst>
        </pc:picChg>
      </pc:sldChg>
      <pc:sldChg chg="addSp delSp modSp add mod ord">
        <pc:chgData name="Kevin Lühmann" userId="3732659b4c2de20c" providerId="LiveId" clId="{84D87313-A454-48FE-BD4F-FC643FE55FA4}" dt="2023-05-23T19:23:04.820" v="1226" actId="20577"/>
        <pc:sldMkLst>
          <pc:docMk/>
          <pc:sldMk cId="2262420881" sldId="2118"/>
        </pc:sldMkLst>
        <pc:spChg chg="mod">
          <ac:chgData name="Kevin Lühmann" userId="3732659b4c2de20c" providerId="LiveId" clId="{84D87313-A454-48FE-BD4F-FC643FE55FA4}" dt="2023-05-23T19:23:04.820" v="1226" actId="20577"/>
          <ac:spMkLst>
            <pc:docMk/>
            <pc:sldMk cId="2262420881" sldId="2118"/>
            <ac:spMk id="3" creationId="{00000000-0000-0000-0000-000000000000}"/>
          </ac:spMkLst>
        </pc:spChg>
        <pc:picChg chg="add mod">
          <ac:chgData name="Kevin Lühmann" userId="3732659b4c2de20c" providerId="LiveId" clId="{84D87313-A454-48FE-BD4F-FC643FE55FA4}" dt="2023-05-23T18:51:46.741" v="1023" actId="1440"/>
          <ac:picMkLst>
            <pc:docMk/>
            <pc:sldMk cId="2262420881" sldId="2118"/>
            <ac:picMk id="5" creationId="{A3E34711-7A9D-FBD4-42A2-E65A21AC0FC7}"/>
          </ac:picMkLst>
        </pc:picChg>
        <pc:picChg chg="del">
          <ac:chgData name="Kevin Lühmann" userId="3732659b4c2de20c" providerId="LiveId" clId="{84D87313-A454-48FE-BD4F-FC643FE55FA4}" dt="2023-05-23T18:51:11.074" v="1017" actId="478"/>
          <ac:picMkLst>
            <pc:docMk/>
            <pc:sldMk cId="2262420881" sldId="2118"/>
            <ac:picMk id="6" creationId="{F655D432-45F8-42D2-93E9-4A23F513D39A}"/>
          </ac:picMkLst>
        </pc:picChg>
      </pc:sldChg>
      <pc:sldChg chg="addSp delSp modSp add mod ord">
        <pc:chgData name="Kevin Lühmann" userId="3732659b4c2de20c" providerId="LiveId" clId="{84D87313-A454-48FE-BD4F-FC643FE55FA4}" dt="2023-05-23T19:22:28.191" v="1196" actId="20577"/>
        <pc:sldMkLst>
          <pc:docMk/>
          <pc:sldMk cId="1560087012" sldId="2119"/>
        </pc:sldMkLst>
        <pc:spChg chg="mod">
          <ac:chgData name="Kevin Lühmann" userId="3732659b4c2de20c" providerId="LiveId" clId="{84D87313-A454-48FE-BD4F-FC643FE55FA4}" dt="2023-05-23T19:22:28.191" v="1196" actId="20577"/>
          <ac:spMkLst>
            <pc:docMk/>
            <pc:sldMk cId="1560087012" sldId="2119"/>
            <ac:spMk id="3" creationId="{00000000-0000-0000-0000-000000000000}"/>
          </ac:spMkLst>
        </pc:spChg>
        <pc:picChg chg="del">
          <ac:chgData name="Kevin Lühmann" userId="3732659b4c2de20c" providerId="LiveId" clId="{84D87313-A454-48FE-BD4F-FC643FE55FA4}" dt="2023-05-23T18:56:29.268" v="1027" actId="478"/>
          <ac:picMkLst>
            <pc:docMk/>
            <pc:sldMk cId="1560087012" sldId="2119"/>
            <ac:picMk id="5" creationId="{A3E34711-7A9D-FBD4-42A2-E65A21AC0FC7}"/>
          </ac:picMkLst>
        </pc:picChg>
        <pc:picChg chg="add mod">
          <ac:chgData name="Kevin Lühmann" userId="3732659b4c2de20c" providerId="LiveId" clId="{84D87313-A454-48FE-BD4F-FC643FE55FA4}" dt="2023-05-23T18:56:38.608" v="1031" actId="1440"/>
          <ac:picMkLst>
            <pc:docMk/>
            <pc:sldMk cId="1560087012" sldId="2119"/>
            <ac:picMk id="6" creationId="{B0E9FF0E-DF98-5801-5F02-360583A54D19}"/>
          </ac:picMkLst>
        </pc:picChg>
      </pc:sldChg>
      <pc:sldChg chg="addSp delSp modSp add mod ord">
        <pc:chgData name="Kevin Lühmann" userId="3732659b4c2de20c" providerId="LiveId" clId="{84D87313-A454-48FE-BD4F-FC643FE55FA4}" dt="2023-05-23T19:17:47.935" v="1180"/>
        <pc:sldMkLst>
          <pc:docMk/>
          <pc:sldMk cId="3297656472" sldId="2120"/>
        </pc:sldMkLst>
        <pc:spChg chg="mod">
          <ac:chgData name="Kevin Lühmann" userId="3732659b4c2de20c" providerId="LiveId" clId="{84D87313-A454-48FE-BD4F-FC643FE55FA4}" dt="2023-05-23T19:17:43.233" v="1178" actId="20577"/>
          <ac:spMkLst>
            <pc:docMk/>
            <pc:sldMk cId="3297656472" sldId="2120"/>
            <ac:spMk id="3" creationId="{00000000-0000-0000-0000-000000000000}"/>
          </ac:spMkLst>
        </pc:spChg>
        <pc:picChg chg="add mod">
          <ac:chgData name="Kevin Lühmann" userId="3732659b4c2de20c" providerId="LiveId" clId="{84D87313-A454-48FE-BD4F-FC643FE55FA4}" dt="2023-05-23T19:12:49.134" v="1146" actId="1440"/>
          <ac:picMkLst>
            <pc:docMk/>
            <pc:sldMk cId="3297656472" sldId="2120"/>
            <ac:picMk id="5" creationId="{9D1A97EE-55C1-FB91-EF3C-CBE747EA20D5}"/>
          </ac:picMkLst>
        </pc:picChg>
        <pc:picChg chg="del">
          <ac:chgData name="Kevin Lühmann" userId="3732659b4c2de20c" providerId="LiveId" clId="{84D87313-A454-48FE-BD4F-FC643FE55FA4}" dt="2023-05-23T19:11:42.507" v="1140" actId="478"/>
          <ac:picMkLst>
            <pc:docMk/>
            <pc:sldMk cId="3297656472" sldId="2120"/>
            <ac:picMk id="6" creationId="{B0E9FF0E-DF98-5801-5F02-360583A54D19}"/>
          </ac:picMkLst>
        </pc:picChg>
      </pc:sldChg>
      <pc:sldChg chg="addSp delSp modSp add mod">
        <pc:chgData name="Kevin Lühmann" userId="3732659b4c2de20c" providerId="LiveId" clId="{84D87313-A454-48FE-BD4F-FC643FE55FA4}" dt="2023-05-23T19:28:18.622" v="1304" actId="1076"/>
        <pc:sldMkLst>
          <pc:docMk/>
          <pc:sldMk cId="1637695158" sldId="2121"/>
        </pc:sldMkLst>
        <pc:spChg chg="mod">
          <ac:chgData name="Kevin Lühmann" userId="3732659b4c2de20c" providerId="LiveId" clId="{84D87313-A454-48FE-BD4F-FC643FE55FA4}" dt="2023-05-23T19:27:30.282" v="1296" actId="20577"/>
          <ac:spMkLst>
            <pc:docMk/>
            <pc:sldMk cId="1637695158" sldId="2121"/>
            <ac:spMk id="3" creationId="{00000000-0000-0000-0000-000000000000}"/>
          </ac:spMkLst>
        </pc:spChg>
        <pc:picChg chg="add mod">
          <ac:chgData name="Kevin Lühmann" userId="3732659b4c2de20c" providerId="LiveId" clId="{84D87313-A454-48FE-BD4F-FC643FE55FA4}" dt="2023-05-23T19:28:18.622" v="1304" actId="1076"/>
          <ac:picMkLst>
            <pc:docMk/>
            <pc:sldMk cId="1637695158" sldId="2121"/>
            <ac:picMk id="5" creationId="{C0339E95-159B-229C-4552-12167B237F4E}"/>
          </ac:picMkLst>
        </pc:picChg>
        <pc:picChg chg="del">
          <ac:chgData name="Kevin Lühmann" userId="3732659b4c2de20c" providerId="LiveId" clId="{84D87313-A454-48FE-BD4F-FC643FE55FA4}" dt="2023-05-23T19:27:32.563" v="1297" actId="478"/>
          <ac:picMkLst>
            <pc:docMk/>
            <pc:sldMk cId="1637695158" sldId="2121"/>
            <ac:picMk id="6" creationId="{2521C399-D1AA-AE7A-E01F-C1FAF8ECF557}"/>
          </ac:picMkLst>
        </pc:picChg>
      </pc:sldChg>
      <pc:sldChg chg="addSp delSp modSp add mod">
        <pc:chgData name="Kevin Lühmann" userId="3732659b4c2de20c" providerId="LiveId" clId="{84D87313-A454-48FE-BD4F-FC643FE55FA4}" dt="2023-05-23T19:42:25.789" v="1374" actId="20577"/>
        <pc:sldMkLst>
          <pc:docMk/>
          <pc:sldMk cId="4170117792" sldId="2122"/>
        </pc:sldMkLst>
        <pc:spChg chg="mod">
          <ac:chgData name="Kevin Lühmann" userId="3732659b4c2de20c" providerId="LiveId" clId="{84D87313-A454-48FE-BD4F-FC643FE55FA4}" dt="2023-05-23T19:42:25.789" v="1374" actId="20577"/>
          <ac:spMkLst>
            <pc:docMk/>
            <pc:sldMk cId="4170117792" sldId="2122"/>
            <ac:spMk id="3" creationId="{00000000-0000-0000-0000-000000000000}"/>
          </ac:spMkLst>
        </pc:spChg>
        <pc:picChg chg="del">
          <ac:chgData name="Kevin Lühmann" userId="3732659b4c2de20c" providerId="LiveId" clId="{84D87313-A454-48FE-BD4F-FC643FE55FA4}" dt="2023-05-23T19:29:07.275" v="1367" actId="478"/>
          <ac:picMkLst>
            <pc:docMk/>
            <pc:sldMk cId="4170117792" sldId="2122"/>
            <ac:picMk id="5" creationId="{C0339E95-159B-229C-4552-12167B237F4E}"/>
          </ac:picMkLst>
        </pc:picChg>
        <pc:picChg chg="add mod">
          <ac:chgData name="Kevin Lühmann" userId="3732659b4c2de20c" providerId="LiveId" clId="{84D87313-A454-48FE-BD4F-FC643FE55FA4}" dt="2023-05-23T19:29:37.909" v="1372" actId="1076"/>
          <ac:picMkLst>
            <pc:docMk/>
            <pc:sldMk cId="4170117792" sldId="2122"/>
            <ac:picMk id="6" creationId="{3F9FA884-1AE1-AF49-FFE7-A844343E1DA3}"/>
          </ac:picMkLst>
        </pc:picChg>
      </pc:sldChg>
      <pc:sldChg chg="addSp delSp modSp add mod">
        <pc:chgData name="Kevin Lühmann" userId="3732659b4c2de20c" providerId="LiveId" clId="{84D87313-A454-48FE-BD4F-FC643FE55FA4}" dt="2023-05-23T19:45:31.417" v="1391" actId="1440"/>
        <pc:sldMkLst>
          <pc:docMk/>
          <pc:sldMk cId="102585991" sldId="2123"/>
        </pc:sldMkLst>
        <pc:spChg chg="mod">
          <ac:chgData name="Kevin Lühmann" userId="3732659b4c2de20c" providerId="LiveId" clId="{84D87313-A454-48FE-BD4F-FC643FE55FA4}" dt="2023-05-23T19:43:19.258" v="1386" actId="20577"/>
          <ac:spMkLst>
            <pc:docMk/>
            <pc:sldMk cId="102585991" sldId="2123"/>
            <ac:spMk id="3" creationId="{00000000-0000-0000-0000-000000000000}"/>
          </ac:spMkLst>
        </pc:spChg>
        <pc:picChg chg="add mod">
          <ac:chgData name="Kevin Lühmann" userId="3732659b4c2de20c" providerId="LiveId" clId="{84D87313-A454-48FE-BD4F-FC643FE55FA4}" dt="2023-05-23T19:45:31.417" v="1391" actId="1440"/>
          <ac:picMkLst>
            <pc:docMk/>
            <pc:sldMk cId="102585991" sldId="2123"/>
            <ac:picMk id="5" creationId="{26455E25-C5D2-D9BF-B544-60629A13CB3E}"/>
          </ac:picMkLst>
        </pc:picChg>
        <pc:picChg chg="del">
          <ac:chgData name="Kevin Lühmann" userId="3732659b4c2de20c" providerId="LiveId" clId="{84D87313-A454-48FE-BD4F-FC643FE55FA4}" dt="2023-05-23T19:43:23.298" v="1387" actId="478"/>
          <ac:picMkLst>
            <pc:docMk/>
            <pc:sldMk cId="102585991" sldId="2123"/>
            <ac:picMk id="6" creationId="{3F9FA884-1AE1-AF49-FFE7-A844343E1DA3}"/>
          </ac:picMkLst>
        </pc:picChg>
      </pc:sldChg>
      <pc:sldChg chg="addSp delSp modSp add mod">
        <pc:chgData name="Kevin Lühmann" userId="3732659b4c2de20c" providerId="LiveId" clId="{84D87313-A454-48FE-BD4F-FC643FE55FA4}" dt="2023-05-23T19:51:06.506" v="1453" actId="20577"/>
        <pc:sldMkLst>
          <pc:docMk/>
          <pc:sldMk cId="551275778" sldId="2124"/>
        </pc:sldMkLst>
        <pc:spChg chg="mod">
          <ac:chgData name="Kevin Lühmann" userId="3732659b4c2de20c" providerId="LiveId" clId="{84D87313-A454-48FE-BD4F-FC643FE55FA4}" dt="2023-05-23T19:51:06.506" v="1453" actId="20577"/>
          <ac:spMkLst>
            <pc:docMk/>
            <pc:sldMk cId="551275778" sldId="2124"/>
            <ac:spMk id="3" creationId="{00000000-0000-0000-0000-000000000000}"/>
          </ac:spMkLst>
        </pc:spChg>
        <pc:picChg chg="del">
          <ac:chgData name="Kevin Lühmann" userId="3732659b4c2de20c" providerId="LiveId" clId="{84D87313-A454-48FE-BD4F-FC643FE55FA4}" dt="2023-05-23T19:46:51.984" v="1422" actId="478"/>
          <ac:picMkLst>
            <pc:docMk/>
            <pc:sldMk cId="551275778" sldId="2124"/>
            <ac:picMk id="5" creationId="{26455E25-C5D2-D9BF-B544-60629A13CB3E}"/>
          </ac:picMkLst>
        </pc:picChg>
        <pc:picChg chg="add mod">
          <ac:chgData name="Kevin Lühmann" userId="3732659b4c2de20c" providerId="LiveId" clId="{84D87313-A454-48FE-BD4F-FC643FE55FA4}" dt="2023-05-23T19:50:00.565" v="1446" actId="14100"/>
          <ac:picMkLst>
            <pc:docMk/>
            <pc:sldMk cId="551275778" sldId="2124"/>
            <ac:picMk id="6" creationId="{0EE9B06A-2F7F-AD66-2592-EBB49EBFB83A}"/>
          </ac:picMkLst>
        </pc:picChg>
        <pc:picChg chg="add mod">
          <ac:chgData name="Kevin Lühmann" userId="3732659b4c2de20c" providerId="LiveId" clId="{84D87313-A454-48FE-BD4F-FC643FE55FA4}" dt="2023-05-23T19:50:04.754" v="1447" actId="1076"/>
          <ac:picMkLst>
            <pc:docMk/>
            <pc:sldMk cId="551275778" sldId="2124"/>
            <ac:picMk id="8" creationId="{3903FDC0-B047-9FC8-C6E2-4B33CDDD386E}"/>
          </ac:picMkLst>
        </pc:picChg>
      </pc:sldChg>
      <pc:sldChg chg="addSp delSp modSp add mod">
        <pc:chgData name="Kevin Lühmann" userId="3732659b4c2de20c" providerId="LiveId" clId="{84D87313-A454-48FE-BD4F-FC643FE55FA4}" dt="2023-05-23T19:53:23.908" v="1472" actId="1076"/>
        <pc:sldMkLst>
          <pc:docMk/>
          <pc:sldMk cId="3929011917" sldId="2125"/>
        </pc:sldMkLst>
        <pc:spChg chg="mod">
          <ac:chgData name="Kevin Lühmann" userId="3732659b4c2de20c" providerId="LiveId" clId="{84D87313-A454-48FE-BD4F-FC643FE55FA4}" dt="2023-05-23T19:51:24.990" v="1457" actId="20577"/>
          <ac:spMkLst>
            <pc:docMk/>
            <pc:sldMk cId="3929011917" sldId="2125"/>
            <ac:spMk id="3" creationId="{00000000-0000-0000-0000-000000000000}"/>
          </ac:spMkLst>
        </pc:spChg>
        <pc:picChg chg="add mod">
          <ac:chgData name="Kevin Lühmann" userId="3732659b4c2de20c" providerId="LiveId" clId="{84D87313-A454-48FE-BD4F-FC643FE55FA4}" dt="2023-05-23T19:53:18.731" v="1470" actId="1076"/>
          <ac:picMkLst>
            <pc:docMk/>
            <pc:sldMk cId="3929011917" sldId="2125"/>
            <ac:picMk id="5" creationId="{6D9171E1-EEC0-CB8D-6487-08E3194BFF74}"/>
          </ac:picMkLst>
        </pc:picChg>
        <pc:picChg chg="del">
          <ac:chgData name="Kevin Lühmann" userId="3732659b4c2de20c" providerId="LiveId" clId="{84D87313-A454-48FE-BD4F-FC643FE55FA4}" dt="2023-05-23T19:51:26.855" v="1458" actId="478"/>
          <ac:picMkLst>
            <pc:docMk/>
            <pc:sldMk cId="3929011917" sldId="2125"/>
            <ac:picMk id="6" creationId="{0EE9B06A-2F7F-AD66-2592-EBB49EBFB83A}"/>
          </ac:picMkLst>
        </pc:picChg>
        <pc:picChg chg="del">
          <ac:chgData name="Kevin Lühmann" userId="3732659b4c2de20c" providerId="LiveId" clId="{84D87313-A454-48FE-BD4F-FC643FE55FA4}" dt="2023-05-23T19:51:28.362" v="1459" actId="478"/>
          <ac:picMkLst>
            <pc:docMk/>
            <pc:sldMk cId="3929011917" sldId="2125"/>
            <ac:picMk id="8" creationId="{3903FDC0-B047-9FC8-C6E2-4B33CDDD386E}"/>
          </ac:picMkLst>
        </pc:picChg>
        <pc:picChg chg="add mod">
          <ac:chgData name="Kevin Lühmann" userId="3732659b4c2de20c" providerId="LiveId" clId="{84D87313-A454-48FE-BD4F-FC643FE55FA4}" dt="2023-05-23T19:53:23.908" v="1472" actId="1076"/>
          <ac:picMkLst>
            <pc:docMk/>
            <pc:sldMk cId="3929011917" sldId="2125"/>
            <ac:picMk id="9" creationId="{CA19AD25-1D03-2D1A-9C90-58E5ED463EB5}"/>
          </ac:picMkLst>
        </pc:picChg>
      </pc:sldChg>
      <pc:sldChg chg="addSp delSp add del mod">
        <pc:chgData name="Kevin Lühmann" userId="3732659b4c2de20c" providerId="LiveId" clId="{84D87313-A454-48FE-BD4F-FC643FE55FA4}" dt="2023-05-23T20:28:46.053" v="1616" actId="47"/>
        <pc:sldMkLst>
          <pc:docMk/>
          <pc:sldMk cId="648516811" sldId="2126"/>
        </pc:sldMkLst>
        <pc:picChg chg="del">
          <ac:chgData name="Kevin Lühmann" userId="3732659b4c2de20c" providerId="LiveId" clId="{84D87313-A454-48FE-BD4F-FC643FE55FA4}" dt="2023-05-23T20:27:16.329" v="1588" actId="478"/>
          <ac:picMkLst>
            <pc:docMk/>
            <pc:sldMk cId="648516811" sldId="2126"/>
            <ac:picMk id="5" creationId="{6D9171E1-EEC0-CB8D-6487-08E3194BFF74}"/>
          </ac:picMkLst>
        </pc:picChg>
        <pc:picChg chg="add del">
          <ac:chgData name="Kevin Lühmann" userId="3732659b4c2de20c" providerId="LiveId" clId="{84D87313-A454-48FE-BD4F-FC643FE55FA4}" dt="2023-05-23T20:27:26.867" v="1591" actId="478"/>
          <ac:picMkLst>
            <pc:docMk/>
            <pc:sldMk cId="648516811" sldId="2126"/>
            <ac:picMk id="6" creationId="{522126A8-C8B6-B5CF-AAA3-D6B0C9BF1023}"/>
          </ac:picMkLst>
        </pc:picChg>
        <pc:picChg chg="del">
          <ac:chgData name="Kevin Lühmann" userId="3732659b4c2de20c" providerId="LiveId" clId="{84D87313-A454-48FE-BD4F-FC643FE55FA4}" dt="2023-05-23T20:27:17.842" v="1589" actId="478"/>
          <ac:picMkLst>
            <pc:docMk/>
            <pc:sldMk cId="648516811" sldId="2126"/>
            <ac:picMk id="9" creationId="{CA19AD25-1D03-2D1A-9C90-58E5ED463EB5}"/>
          </ac:picMkLst>
        </pc:picChg>
      </pc:sldChg>
      <pc:sldChg chg="addSp delSp modSp add del mod">
        <pc:chgData name="Kevin Lühmann" userId="3732659b4c2de20c" providerId="LiveId" clId="{84D87313-A454-48FE-BD4F-FC643FE55FA4}" dt="2023-05-23T20:15:00.215" v="1583" actId="47"/>
        <pc:sldMkLst>
          <pc:docMk/>
          <pc:sldMk cId="4063455056" sldId="2126"/>
        </pc:sldMkLst>
        <pc:spChg chg="mod">
          <ac:chgData name="Kevin Lühmann" userId="3732659b4c2de20c" providerId="LiveId" clId="{84D87313-A454-48FE-BD4F-FC643FE55FA4}" dt="2023-05-23T19:54:00.687" v="1527" actId="20577"/>
          <ac:spMkLst>
            <pc:docMk/>
            <pc:sldMk cId="4063455056" sldId="2126"/>
            <ac:spMk id="3" creationId="{00000000-0000-0000-0000-000000000000}"/>
          </ac:spMkLst>
        </pc:spChg>
        <pc:picChg chg="del">
          <ac:chgData name="Kevin Lühmann" userId="3732659b4c2de20c" providerId="LiveId" clId="{84D87313-A454-48FE-BD4F-FC643FE55FA4}" dt="2023-05-23T19:54:03.167" v="1528" actId="478"/>
          <ac:picMkLst>
            <pc:docMk/>
            <pc:sldMk cId="4063455056" sldId="2126"/>
            <ac:picMk id="5" creationId="{6D9171E1-EEC0-CB8D-6487-08E3194BFF74}"/>
          </ac:picMkLst>
        </pc:picChg>
        <pc:picChg chg="add mod">
          <ac:chgData name="Kevin Lühmann" userId="3732659b4c2de20c" providerId="LiveId" clId="{84D87313-A454-48FE-BD4F-FC643FE55FA4}" dt="2023-05-23T19:56:52.197" v="1533" actId="1440"/>
          <ac:picMkLst>
            <pc:docMk/>
            <pc:sldMk cId="4063455056" sldId="2126"/>
            <ac:picMk id="6" creationId="{F91AE76B-33D1-6254-52A0-8D56986C68DD}"/>
          </ac:picMkLst>
        </pc:picChg>
        <pc:picChg chg="del">
          <ac:chgData name="Kevin Lühmann" userId="3732659b4c2de20c" providerId="LiveId" clId="{84D87313-A454-48FE-BD4F-FC643FE55FA4}" dt="2023-05-23T19:54:04.657" v="1529" actId="478"/>
          <ac:picMkLst>
            <pc:docMk/>
            <pc:sldMk cId="4063455056" sldId="2126"/>
            <ac:picMk id="9" creationId="{CA19AD25-1D03-2D1A-9C90-58E5ED463EB5}"/>
          </ac:picMkLst>
        </pc:picChg>
      </pc:sldChg>
      <pc:sldChg chg="addSp modSp add mod ord">
        <pc:chgData name="Kevin Lühmann" userId="3732659b4c2de20c" providerId="LiveId" clId="{84D87313-A454-48FE-BD4F-FC643FE55FA4}" dt="2023-05-23T20:28:37.632" v="1615" actId="1076"/>
        <pc:sldMkLst>
          <pc:docMk/>
          <pc:sldMk cId="4352125" sldId="2127"/>
        </pc:sldMkLst>
        <pc:spChg chg="mod">
          <ac:chgData name="Kevin Lühmann" userId="3732659b4c2de20c" providerId="LiveId" clId="{84D87313-A454-48FE-BD4F-FC643FE55FA4}" dt="2023-05-23T20:28:16.703" v="1611" actId="1076"/>
          <ac:spMkLst>
            <pc:docMk/>
            <pc:sldMk cId="4352125" sldId="2127"/>
            <ac:spMk id="7" creationId="{F558633B-F03E-EC84-4901-5F3ECA3BD84F}"/>
          </ac:spMkLst>
        </pc:spChg>
        <pc:picChg chg="add mod">
          <ac:chgData name="Kevin Lühmann" userId="3732659b4c2de20c" providerId="LiveId" clId="{84D87313-A454-48FE-BD4F-FC643FE55FA4}" dt="2023-05-23T20:28:37.632" v="1615" actId="1076"/>
          <ac:picMkLst>
            <pc:docMk/>
            <pc:sldMk cId="4352125" sldId="2127"/>
            <ac:picMk id="3" creationId="{066701D3-F7BB-3B1C-9A22-A50D708791A2}"/>
          </ac:picMkLst>
        </pc:picChg>
      </pc:sldChg>
      <pc:sldChg chg="addSp delSp modSp add mod">
        <pc:chgData name="Kevin Lühmann" userId="3732659b4c2de20c" providerId="LiveId" clId="{84D87313-A454-48FE-BD4F-FC643FE55FA4}" dt="2023-05-23T20:31:34.453" v="1680" actId="1076"/>
        <pc:sldMkLst>
          <pc:docMk/>
          <pc:sldMk cId="22840085" sldId="2128"/>
        </pc:sldMkLst>
        <pc:spChg chg="mod">
          <ac:chgData name="Kevin Lühmann" userId="3732659b4c2de20c" providerId="LiveId" clId="{84D87313-A454-48FE-BD4F-FC643FE55FA4}" dt="2023-05-23T20:31:14.583" v="1675" actId="20577"/>
          <ac:spMkLst>
            <pc:docMk/>
            <pc:sldMk cId="22840085" sldId="2128"/>
            <ac:spMk id="3" creationId="{00000000-0000-0000-0000-000000000000}"/>
          </ac:spMkLst>
        </pc:spChg>
        <pc:picChg chg="del">
          <ac:chgData name="Kevin Lühmann" userId="3732659b4c2de20c" providerId="LiveId" clId="{84D87313-A454-48FE-BD4F-FC643FE55FA4}" dt="2023-05-23T20:30:36.657" v="1663" actId="478"/>
          <ac:picMkLst>
            <pc:docMk/>
            <pc:sldMk cId="22840085" sldId="2128"/>
            <ac:picMk id="5" creationId="{6D9171E1-EEC0-CB8D-6487-08E3194BFF74}"/>
          </ac:picMkLst>
        </pc:picChg>
        <pc:picChg chg="add mod">
          <ac:chgData name="Kevin Lühmann" userId="3732659b4c2de20c" providerId="LiveId" clId="{84D87313-A454-48FE-BD4F-FC643FE55FA4}" dt="2023-05-23T20:31:34.453" v="1680" actId="1076"/>
          <ac:picMkLst>
            <pc:docMk/>
            <pc:sldMk cId="22840085" sldId="2128"/>
            <ac:picMk id="6" creationId="{E2A331FF-C26D-DDCD-A345-DB9239040131}"/>
          </ac:picMkLst>
        </pc:picChg>
        <pc:picChg chg="del">
          <ac:chgData name="Kevin Lühmann" userId="3732659b4c2de20c" providerId="LiveId" clId="{84D87313-A454-48FE-BD4F-FC643FE55FA4}" dt="2023-05-23T20:30:38.132" v="1664" actId="478"/>
          <ac:picMkLst>
            <pc:docMk/>
            <pc:sldMk cId="22840085" sldId="2128"/>
            <ac:picMk id="9" creationId="{CA19AD25-1D03-2D1A-9C90-58E5ED463EB5}"/>
          </ac:picMkLst>
        </pc:picChg>
      </pc:sldChg>
      <pc:sldMasterChg chg="del delSldLayout">
        <pc:chgData name="Kevin Lühmann" userId="3732659b4c2de20c" providerId="LiveId" clId="{84D87313-A454-48FE-BD4F-FC643FE55FA4}" dt="2023-05-23T20:28:49.253" v="1617" actId="47"/>
        <pc:sldMasterMkLst>
          <pc:docMk/>
          <pc:sldMasterMk cId="3321953530" sldId="2147483661"/>
        </pc:sldMasterMkLst>
        <pc:sldLayoutChg chg="del">
          <pc:chgData name="Kevin Lühmann" userId="3732659b4c2de20c" providerId="LiveId" clId="{84D87313-A454-48FE-BD4F-FC643FE55FA4}" dt="2023-05-23T20:28:49.253" v="1617" actId="47"/>
          <pc:sldLayoutMkLst>
            <pc:docMk/>
            <pc:sldMasterMk cId="3321953530" sldId="2147483661"/>
            <pc:sldLayoutMk cId="480693378" sldId="2147483662"/>
          </pc:sldLayoutMkLst>
        </pc:sldLayoutChg>
        <pc:sldLayoutChg chg="del">
          <pc:chgData name="Kevin Lühmann" userId="3732659b4c2de20c" providerId="LiveId" clId="{84D87313-A454-48FE-BD4F-FC643FE55FA4}" dt="2023-05-23T20:28:49.253" v="1617" actId="47"/>
          <pc:sldLayoutMkLst>
            <pc:docMk/>
            <pc:sldMasterMk cId="3321953530" sldId="2147483661"/>
            <pc:sldLayoutMk cId="130620768" sldId="2147483663"/>
          </pc:sldLayoutMkLst>
        </pc:sldLayoutChg>
        <pc:sldLayoutChg chg="del">
          <pc:chgData name="Kevin Lühmann" userId="3732659b4c2de20c" providerId="LiveId" clId="{84D87313-A454-48FE-BD4F-FC643FE55FA4}" dt="2023-05-23T20:28:49.253" v="1617" actId="47"/>
          <pc:sldLayoutMkLst>
            <pc:docMk/>
            <pc:sldMasterMk cId="3321953530" sldId="2147483661"/>
            <pc:sldLayoutMk cId="2717989998" sldId="2147483664"/>
          </pc:sldLayoutMkLst>
        </pc:sldLayoutChg>
        <pc:sldLayoutChg chg="del">
          <pc:chgData name="Kevin Lühmann" userId="3732659b4c2de20c" providerId="LiveId" clId="{84D87313-A454-48FE-BD4F-FC643FE55FA4}" dt="2023-05-23T20:28:49.253" v="1617" actId="47"/>
          <pc:sldLayoutMkLst>
            <pc:docMk/>
            <pc:sldMasterMk cId="3321953530" sldId="2147483661"/>
            <pc:sldLayoutMk cId="4207918491" sldId="2147483665"/>
          </pc:sldLayoutMkLst>
        </pc:sldLayoutChg>
        <pc:sldLayoutChg chg="del">
          <pc:chgData name="Kevin Lühmann" userId="3732659b4c2de20c" providerId="LiveId" clId="{84D87313-A454-48FE-BD4F-FC643FE55FA4}" dt="2023-05-23T20:28:49.253" v="1617" actId="47"/>
          <pc:sldLayoutMkLst>
            <pc:docMk/>
            <pc:sldMasterMk cId="3321953530" sldId="2147483661"/>
            <pc:sldLayoutMk cId="3354776675" sldId="2147483666"/>
          </pc:sldLayoutMkLst>
        </pc:sldLayoutChg>
        <pc:sldLayoutChg chg="del">
          <pc:chgData name="Kevin Lühmann" userId="3732659b4c2de20c" providerId="LiveId" clId="{84D87313-A454-48FE-BD4F-FC643FE55FA4}" dt="2023-05-23T17:43:22.823" v="33" actId="47"/>
          <pc:sldLayoutMkLst>
            <pc:docMk/>
            <pc:sldMasterMk cId="3321953530" sldId="2147483661"/>
            <pc:sldLayoutMk cId="1661785628" sldId="2147483667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C97F58-48F5-4E68-89FE-230BE9C0D4BB}" type="datetimeFigureOut">
              <a:rPr lang="de-DE" smtClean="0"/>
              <a:t>15.12.23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4D780E-0FE8-4677-AC1C-7479575FC83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05548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C02055-2661-4F46-A0D0-52EF10F0F620}" type="datetimeFigureOut">
              <a:rPr lang="de-DE" smtClean="0"/>
              <a:t>15.12.23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CC98A6-C82E-4EBF-856C-C3C6ABA25A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3598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err="1"/>
              <a:t>Opened</a:t>
            </a:r>
            <a:r>
              <a:rPr lang="de-DE" dirty="0"/>
              <a:t> in 2010 – Jahre </a:t>
            </a:r>
            <a:r>
              <a:rPr lang="de-DE" dirty="0" err="1"/>
              <a:t>Jahre</a:t>
            </a:r>
            <a:r>
              <a:rPr lang="de-DE" dirty="0"/>
              <a:t> nach dem Start von den MAST-Brothers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512362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err="1"/>
              <a:t>Opened</a:t>
            </a:r>
            <a:r>
              <a:rPr lang="de-DE" dirty="0"/>
              <a:t> in 2010 – Jahre </a:t>
            </a:r>
            <a:r>
              <a:rPr lang="de-DE" dirty="0" err="1"/>
              <a:t>Jahre</a:t>
            </a:r>
            <a:r>
              <a:rPr lang="de-DE" dirty="0"/>
              <a:t> nach dem Start von den MAST-Brothers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94420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err="1"/>
              <a:t>Opened</a:t>
            </a:r>
            <a:r>
              <a:rPr lang="de-DE" dirty="0"/>
              <a:t> in 2010 – Jahre </a:t>
            </a:r>
            <a:r>
              <a:rPr lang="de-DE" dirty="0" err="1"/>
              <a:t>Jahre</a:t>
            </a:r>
            <a:r>
              <a:rPr lang="de-DE" dirty="0"/>
              <a:t> nach dem Start von den MAST-Brothers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07548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err="1"/>
              <a:t>Opened</a:t>
            </a:r>
            <a:r>
              <a:rPr lang="de-DE" dirty="0"/>
              <a:t> in 2010 – Jahre </a:t>
            </a:r>
            <a:r>
              <a:rPr lang="de-DE" dirty="0" err="1"/>
              <a:t>Jahre</a:t>
            </a:r>
            <a:r>
              <a:rPr lang="de-DE" dirty="0"/>
              <a:t> nach dem Start von den MAST-Brothers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7181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err="1"/>
              <a:t>Opened</a:t>
            </a:r>
            <a:r>
              <a:rPr lang="de-DE" dirty="0"/>
              <a:t> in 2010 – Jahre </a:t>
            </a:r>
            <a:r>
              <a:rPr lang="de-DE" dirty="0" err="1"/>
              <a:t>Jahre</a:t>
            </a:r>
            <a:r>
              <a:rPr lang="de-DE" dirty="0"/>
              <a:t> nach dem Start von den MAST-Brothers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308227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err="1"/>
              <a:t>Opened</a:t>
            </a:r>
            <a:r>
              <a:rPr lang="de-DE" dirty="0"/>
              <a:t> in 2010 – Jahre </a:t>
            </a:r>
            <a:r>
              <a:rPr lang="de-DE" dirty="0" err="1"/>
              <a:t>Jahre</a:t>
            </a:r>
            <a:r>
              <a:rPr lang="de-DE" dirty="0"/>
              <a:t> nach dem Start von den MAST-Brothers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412974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err="1"/>
              <a:t>Opened</a:t>
            </a:r>
            <a:r>
              <a:rPr lang="de-DE" dirty="0"/>
              <a:t> in 2010 – Jahre </a:t>
            </a:r>
            <a:r>
              <a:rPr lang="de-DE" dirty="0" err="1"/>
              <a:t>Jahre</a:t>
            </a:r>
            <a:r>
              <a:rPr lang="de-DE" dirty="0"/>
              <a:t> nach dem Start von den MAST-Brothers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616488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err="1"/>
              <a:t>Opened</a:t>
            </a:r>
            <a:r>
              <a:rPr lang="de-DE" dirty="0"/>
              <a:t> in 2010 – Jahre </a:t>
            </a:r>
            <a:r>
              <a:rPr lang="de-DE" dirty="0" err="1"/>
              <a:t>Jahre</a:t>
            </a:r>
            <a:r>
              <a:rPr lang="de-DE" dirty="0"/>
              <a:t> nach dem Start von den MAST-Brothers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190781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err="1"/>
              <a:t>Opened</a:t>
            </a:r>
            <a:r>
              <a:rPr lang="de-DE" dirty="0"/>
              <a:t> in 2010 – Jahre </a:t>
            </a:r>
            <a:r>
              <a:rPr lang="de-DE" dirty="0" err="1"/>
              <a:t>Jahre</a:t>
            </a:r>
            <a:r>
              <a:rPr lang="de-DE" dirty="0"/>
              <a:t> nach dem Start von den MAST-Brothers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119002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1481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694814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err="1"/>
              <a:t>Opened</a:t>
            </a:r>
            <a:r>
              <a:rPr lang="de-DE" dirty="0"/>
              <a:t> in 2010 – Jahre </a:t>
            </a:r>
            <a:r>
              <a:rPr lang="de-DE" dirty="0" err="1"/>
              <a:t>Jahre</a:t>
            </a:r>
            <a:r>
              <a:rPr lang="de-DE" dirty="0"/>
              <a:t> nach dem Start von den MAST-Brothers</a:t>
            </a:r>
          </a:p>
          <a:p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err="1"/>
              <a:t>Opened</a:t>
            </a:r>
            <a:r>
              <a:rPr lang="de-DE" dirty="0"/>
              <a:t> in 2010 – Jahre </a:t>
            </a:r>
            <a:r>
              <a:rPr lang="de-DE" dirty="0" err="1"/>
              <a:t>Jahre</a:t>
            </a:r>
            <a:r>
              <a:rPr lang="de-DE" dirty="0"/>
              <a:t> nach dem Start von den MAST-Brothers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305967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err="1"/>
              <a:t>Opened</a:t>
            </a:r>
            <a:r>
              <a:rPr lang="de-DE" dirty="0"/>
              <a:t> in 2010 – Jahre </a:t>
            </a:r>
            <a:r>
              <a:rPr lang="de-DE" dirty="0" err="1"/>
              <a:t>Jahre</a:t>
            </a:r>
            <a:r>
              <a:rPr lang="de-DE" dirty="0"/>
              <a:t> nach dem Start von den MAST-Brothers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813047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err="1"/>
              <a:t>Opened</a:t>
            </a:r>
            <a:r>
              <a:rPr lang="de-DE" dirty="0"/>
              <a:t> in 2010 – Jahre </a:t>
            </a:r>
            <a:r>
              <a:rPr lang="de-DE" dirty="0" err="1"/>
              <a:t>Jahre</a:t>
            </a:r>
            <a:r>
              <a:rPr lang="de-DE" dirty="0"/>
              <a:t> nach dem Start von den MAST-Brothers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835967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err="1"/>
              <a:t>Opened</a:t>
            </a:r>
            <a:r>
              <a:rPr lang="de-DE" dirty="0"/>
              <a:t> in 2010 – Jahre </a:t>
            </a:r>
            <a:r>
              <a:rPr lang="de-DE" dirty="0" err="1"/>
              <a:t>Jahre</a:t>
            </a:r>
            <a:r>
              <a:rPr lang="de-DE" dirty="0"/>
              <a:t> nach dem Start von den MAST-Brothers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226847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err="1"/>
              <a:t>Opened</a:t>
            </a:r>
            <a:r>
              <a:rPr lang="de-DE" dirty="0"/>
              <a:t> in 2010 – Jahre </a:t>
            </a:r>
            <a:r>
              <a:rPr lang="de-DE" dirty="0" err="1"/>
              <a:t>Jahre</a:t>
            </a:r>
            <a:r>
              <a:rPr lang="de-DE" dirty="0"/>
              <a:t> nach dem Start von den MAST-Brothers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386124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err="1"/>
              <a:t>Opened</a:t>
            </a:r>
            <a:r>
              <a:rPr lang="de-DE" dirty="0"/>
              <a:t> in 2010 – Jahre </a:t>
            </a:r>
            <a:r>
              <a:rPr lang="de-DE" dirty="0" err="1"/>
              <a:t>Jahre</a:t>
            </a:r>
            <a:r>
              <a:rPr lang="de-DE" dirty="0"/>
              <a:t> nach dem Start von den MAST-Brothers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97408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g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/>
          <p:cNvSpPr/>
          <p:nvPr userDrawn="1"/>
        </p:nvSpPr>
        <p:spPr>
          <a:xfrm>
            <a:off x="0" y="5877272"/>
            <a:ext cx="9144000" cy="1008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15.12.23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  <p:graphicFrame>
        <p:nvGraphicFramePr>
          <p:cNvPr id="10" name="Objekt 9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847536289"/>
              </p:ext>
            </p:extLst>
          </p:nvPr>
        </p:nvGraphicFramePr>
        <p:xfrm>
          <a:off x="4121944" y="5901872"/>
          <a:ext cx="900112" cy="903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6119280" imgH="6124680" progId="AcroExch.Document.11">
                  <p:embed/>
                </p:oleObj>
              </mc:Choice>
              <mc:Fallback>
                <p:oleObj name="Acrobat Document" r:id="rId2" imgW="6119280" imgH="6124680" progId="AcroExch.Document.11">
                  <p:embed/>
                  <p:pic>
                    <p:nvPicPr>
                      <p:cNvPr id="10" name="Objek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1944" y="5901872"/>
                        <a:ext cx="900112" cy="903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5023"/>
            <a:ext cx="1203106" cy="6617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7951" y="268500"/>
            <a:ext cx="1203106" cy="6617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15.12.23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 durch Klicken hinzufügen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15.12.23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12/15/23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23694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15.12.23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15.12.23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15.12.23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15.12.23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15.12.23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5023"/>
            <a:ext cx="1203106" cy="6617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7951" y="268500"/>
            <a:ext cx="1203106" cy="6617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Objekt 7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847536289"/>
              </p:ext>
            </p:extLst>
          </p:nvPr>
        </p:nvGraphicFramePr>
        <p:xfrm>
          <a:off x="4122738" y="5902325"/>
          <a:ext cx="898525" cy="903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6119280" imgH="6124680" progId="AcroExch.Document.11">
                  <p:embed/>
                </p:oleObj>
              </mc:Choice>
              <mc:Fallback>
                <p:oleObj name="Acrobat Document" r:id="rId3" imgW="6119280" imgH="6124680" progId="AcroExch.Document.11">
                  <p:embed/>
                  <p:pic>
                    <p:nvPicPr>
                      <p:cNvPr id="8" name="Objek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2738" y="5902325"/>
                        <a:ext cx="898525" cy="903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15.12.23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5023"/>
            <a:ext cx="1203106" cy="6617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7951" y="268500"/>
            <a:ext cx="1203106" cy="6617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Objekt 6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847536289"/>
              </p:ext>
            </p:extLst>
          </p:nvPr>
        </p:nvGraphicFramePr>
        <p:xfrm>
          <a:off x="4122738" y="5902325"/>
          <a:ext cx="898525" cy="903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6119280" imgH="6124680" progId="AcroExch.Document.11">
                  <p:embed/>
                </p:oleObj>
              </mc:Choice>
              <mc:Fallback>
                <p:oleObj name="Acrobat Document" r:id="rId3" imgW="6119280" imgH="6124680" progId="AcroExch.Document.11">
                  <p:embed/>
                  <p:pic>
                    <p:nvPicPr>
                      <p:cNvPr id="7" name="Objek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2738" y="5902325"/>
                        <a:ext cx="898525" cy="903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15.12.23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15.12.23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50D42-C9CD-4801-B293-61D1F53EC57E}" type="datetimeFigureOut">
              <a:rPr lang="de-DE" smtClean="0"/>
              <a:t>15.12.23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0" y="5877272"/>
            <a:ext cx="9144000" cy="1008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>
            <a:extLst>
              <a:ext uri="{FF2B5EF4-FFF2-40B4-BE49-F238E27FC236}">
                <a16:creationId xmlns:a16="http://schemas.microsoft.com/office/drawing/2014/main" id="{F558633B-F03E-EC84-4901-5F3ECA3BD84F}"/>
              </a:ext>
            </a:extLst>
          </p:cNvPr>
          <p:cNvSpPr txBox="1"/>
          <p:nvPr/>
        </p:nvSpPr>
        <p:spPr>
          <a:xfrm>
            <a:off x="1547664" y="6021288"/>
            <a:ext cx="5726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/>
              <a:t>Interkulturelle Vorbereitung 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B30BBDAF-598F-FD37-02BA-D6B230E02152}"/>
              </a:ext>
            </a:extLst>
          </p:cNvPr>
          <p:cNvSpPr txBox="1"/>
          <p:nvPr/>
        </p:nvSpPr>
        <p:spPr>
          <a:xfrm>
            <a:off x="1547664" y="340090"/>
            <a:ext cx="57262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7200" b="1" dirty="0"/>
              <a:t>Japan</a:t>
            </a:r>
          </a:p>
          <a:p>
            <a:pPr algn="ctr"/>
            <a:r>
              <a:rPr lang="de-DE" sz="1200" dirty="0"/>
              <a:t>16 – 25. Februar 2024</a:t>
            </a:r>
          </a:p>
          <a:p>
            <a:pPr algn="ctr"/>
            <a:r>
              <a:rPr lang="de-DE" sz="1200" dirty="0"/>
              <a:t>16. Februar-10.März 2024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03E4378-90B1-ECD6-A574-0A7287AB11A9}"/>
              </a:ext>
            </a:extLst>
          </p:cNvPr>
          <p:cNvSpPr txBox="1"/>
          <p:nvPr/>
        </p:nvSpPr>
        <p:spPr>
          <a:xfrm>
            <a:off x="7596336" y="6021288"/>
            <a:ext cx="8640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err="1"/>
              <a:t>K.Lühmann</a:t>
            </a:r>
            <a:r>
              <a:rPr lang="de-DE" sz="1100" dirty="0"/>
              <a:t>, geändert durch Lisa Böhle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85D30392-F760-1E57-7BBB-B8356CEDF9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471" y="1916832"/>
            <a:ext cx="5170626" cy="36952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512023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7862"/>
            <a:ext cx="0" cy="3427910"/>
          </a:xfrm>
          <a:custGeom>
            <a:avLst/>
            <a:gdLst/>
            <a:ahLst/>
            <a:cxnLst/>
            <a:rect l="l" t="t" r="r" b="b"/>
            <a:pathLst>
              <a:path h="3996054">
                <a:moveTo>
                  <a:pt x="0" y="0"/>
                </a:moveTo>
                <a:lnTo>
                  <a:pt x="0" y="3995991"/>
                </a:lnTo>
              </a:path>
            </a:pathLst>
          </a:custGeom>
          <a:ln w="3175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7037" y="-5680"/>
            <a:ext cx="9106963" cy="68636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2400" b="1" dirty="0">
              <a:solidFill>
                <a:prstClr val="black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2400" b="1" dirty="0">
              <a:solidFill>
                <a:prstClr val="black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	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Vorbereitungen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		</a:t>
            </a:r>
            <a:r>
              <a:rPr lang="de-DE" sz="2400" dirty="0">
                <a:solidFill>
                  <a:prstClr val="black"/>
                </a:solidFill>
                <a:latin typeface="Calibri"/>
              </a:rPr>
              <a:t>8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 Maskenpflicht? FFP2? 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D1A97EE-55C1-FB91-EF3C-CBE747EA20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717032"/>
            <a:ext cx="3888432" cy="26930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976564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7862"/>
            <a:ext cx="0" cy="3427910"/>
          </a:xfrm>
          <a:custGeom>
            <a:avLst/>
            <a:gdLst/>
            <a:ahLst/>
            <a:cxnLst/>
            <a:rect l="l" t="t" r="r" b="b"/>
            <a:pathLst>
              <a:path h="3996054">
                <a:moveTo>
                  <a:pt x="0" y="0"/>
                </a:moveTo>
                <a:lnTo>
                  <a:pt x="0" y="3995991"/>
                </a:lnTo>
              </a:path>
            </a:pathLst>
          </a:custGeom>
          <a:ln w="3175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7037" y="-5680"/>
            <a:ext cx="9106963" cy="68636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2400" b="1" dirty="0">
              <a:solidFill>
                <a:prstClr val="black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2400" b="1" dirty="0">
              <a:solidFill>
                <a:prstClr val="black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	</a:t>
            </a:r>
            <a:r>
              <a:rPr lang="de-DE" sz="2800" b="1" dirty="0">
                <a:solidFill>
                  <a:prstClr val="black"/>
                </a:solidFill>
                <a:latin typeface="Calibri"/>
              </a:rPr>
              <a:t>Anreise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		</a:t>
            </a:r>
            <a:r>
              <a:rPr lang="de-DE" sz="2400" dirty="0">
                <a:solidFill>
                  <a:prstClr val="black"/>
                </a:solidFill>
                <a:latin typeface="Calibri"/>
              </a:rPr>
              <a:t>1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 Zugtickets / JR-Pass abholen / Reservierungen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3E34711-7A9D-FBD4-42A2-E65A21AC0F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645024"/>
            <a:ext cx="3367988" cy="27568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624208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7862"/>
            <a:ext cx="0" cy="3427910"/>
          </a:xfrm>
          <a:custGeom>
            <a:avLst/>
            <a:gdLst/>
            <a:ahLst/>
            <a:cxnLst/>
            <a:rect l="l" t="t" r="r" b="b"/>
            <a:pathLst>
              <a:path h="3996054">
                <a:moveTo>
                  <a:pt x="0" y="0"/>
                </a:moveTo>
                <a:lnTo>
                  <a:pt x="0" y="3995991"/>
                </a:lnTo>
              </a:path>
            </a:pathLst>
          </a:custGeom>
          <a:ln w="3175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7037" y="-5680"/>
            <a:ext cx="9106963" cy="68636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2400" b="1" dirty="0">
              <a:solidFill>
                <a:prstClr val="black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2400" b="1" dirty="0">
              <a:solidFill>
                <a:prstClr val="black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	</a:t>
            </a:r>
            <a:r>
              <a:rPr lang="de-DE" sz="2800" b="1" dirty="0">
                <a:solidFill>
                  <a:prstClr val="black"/>
                </a:solidFill>
                <a:latin typeface="Calibri"/>
              </a:rPr>
              <a:t>Anreise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		</a:t>
            </a:r>
            <a:r>
              <a:rPr lang="de-DE" sz="2400" dirty="0">
                <a:solidFill>
                  <a:prstClr val="black"/>
                </a:solidFill>
                <a:latin typeface="Calibri"/>
              </a:rPr>
              <a:t>2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 Geld wechseln / YEN 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521C399-D1AA-AE7A-E01F-C1FAF8ECF5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736984"/>
            <a:ext cx="2448272" cy="23731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856353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7862"/>
            <a:ext cx="0" cy="3427910"/>
          </a:xfrm>
          <a:custGeom>
            <a:avLst/>
            <a:gdLst/>
            <a:ahLst/>
            <a:cxnLst/>
            <a:rect l="l" t="t" r="r" b="b"/>
            <a:pathLst>
              <a:path h="3996054">
                <a:moveTo>
                  <a:pt x="0" y="0"/>
                </a:moveTo>
                <a:lnTo>
                  <a:pt x="0" y="3995991"/>
                </a:lnTo>
              </a:path>
            </a:pathLst>
          </a:custGeom>
          <a:ln w="3175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7037" y="-5680"/>
            <a:ext cx="9106963" cy="68636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2400" b="1" dirty="0">
              <a:solidFill>
                <a:prstClr val="black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2400" b="1" dirty="0">
              <a:solidFill>
                <a:prstClr val="black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	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Japan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		1) Taxi fahren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0339E95-159B-229C-4552-12167B237F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645024"/>
            <a:ext cx="3924178" cy="28029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376951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7862"/>
            <a:ext cx="0" cy="3427910"/>
          </a:xfrm>
          <a:custGeom>
            <a:avLst/>
            <a:gdLst/>
            <a:ahLst/>
            <a:cxnLst/>
            <a:rect l="l" t="t" r="r" b="b"/>
            <a:pathLst>
              <a:path h="3996054">
                <a:moveTo>
                  <a:pt x="0" y="0"/>
                </a:moveTo>
                <a:lnTo>
                  <a:pt x="0" y="3995991"/>
                </a:lnTo>
              </a:path>
            </a:pathLst>
          </a:custGeom>
          <a:ln w="3175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7037" y="-5680"/>
            <a:ext cx="9106963" cy="68636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2400" b="1" dirty="0">
              <a:solidFill>
                <a:prstClr val="black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2400" b="1" dirty="0">
              <a:solidFill>
                <a:prstClr val="black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	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Japan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		2) </a:t>
            </a:r>
            <a:r>
              <a:rPr lang="de-DE" sz="2400" dirty="0">
                <a:solidFill>
                  <a:prstClr val="black"/>
                </a:solidFill>
                <a:latin typeface="Calibri"/>
              </a:rPr>
              <a:t>Rauchen in Hotels, Restaurants, auf der Straße</a:t>
            </a: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F9FA884-1AE1-AF49-FFE7-A844343E1D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645024"/>
            <a:ext cx="3672408" cy="27507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701177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7862"/>
            <a:ext cx="0" cy="3427910"/>
          </a:xfrm>
          <a:custGeom>
            <a:avLst/>
            <a:gdLst/>
            <a:ahLst/>
            <a:cxnLst/>
            <a:rect l="l" t="t" r="r" b="b"/>
            <a:pathLst>
              <a:path h="3996054">
                <a:moveTo>
                  <a:pt x="0" y="0"/>
                </a:moveTo>
                <a:lnTo>
                  <a:pt x="0" y="3995991"/>
                </a:lnTo>
              </a:path>
            </a:pathLst>
          </a:custGeom>
          <a:ln w="3175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7037" y="-5680"/>
            <a:ext cx="9106963" cy="68636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2400" b="1" dirty="0">
              <a:solidFill>
                <a:prstClr val="black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2400" b="1" dirty="0">
              <a:solidFill>
                <a:prstClr val="black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	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Japan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		3) </a:t>
            </a:r>
            <a:r>
              <a:rPr lang="de-DE" sz="2400" dirty="0">
                <a:solidFill>
                  <a:prstClr val="black"/>
                </a:solidFill>
                <a:latin typeface="Calibri"/>
              </a:rPr>
              <a:t>Trinkgeld</a:t>
            </a: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6455E25-C5D2-D9BF-B544-60629A13CB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59" y="3717032"/>
            <a:ext cx="4143357" cy="23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25859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7862"/>
            <a:ext cx="0" cy="3427910"/>
          </a:xfrm>
          <a:custGeom>
            <a:avLst/>
            <a:gdLst/>
            <a:ahLst/>
            <a:cxnLst/>
            <a:rect l="l" t="t" r="r" b="b"/>
            <a:pathLst>
              <a:path h="3996054">
                <a:moveTo>
                  <a:pt x="0" y="0"/>
                </a:moveTo>
                <a:lnTo>
                  <a:pt x="0" y="3995991"/>
                </a:lnTo>
              </a:path>
            </a:pathLst>
          </a:custGeom>
          <a:ln w="3175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7037" y="-5680"/>
            <a:ext cx="9106963" cy="68636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2400" b="1" dirty="0">
              <a:solidFill>
                <a:prstClr val="black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2400" b="1" dirty="0">
              <a:solidFill>
                <a:prstClr val="black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	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Japan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		4) Benimm Dich-Regeln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Basi</a:t>
            </a:r>
            <a:r>
              <a:rPr lang="de-DE" sz="2400" dirty="0" err="1">
                <a:solidFill>
                  <a:prstClr val="black"/>
                </a:solidFill>
                <a:latin typeface="Calibri"/>
              </a:rPr>
              <a:t>cs</a:t>
            </a:r>
            <a:r>
              <a:rPr lang="de-DE" sz="2400" dirty="0">
                <a:solidFill>
                  <a:prstClr val="black"/>
                </a:solidFill>
                <a:latin typeface="Calibri"/>
              </a:rPr>
              <a:t> I</a:t>
            </a: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EE9B06A-2F7F-AD66-2592-EBB49EBFB8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10" y="3573015"/>
            <a:ext cx="4407438" cy="22037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3903FDC0-B047-9FC8-C6E2-4B33CDDD38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573015"/>
            <a:ext cx="3311601" cy="22037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512757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7862"/>
            <a:ext cx="0" cy="3427910"/>
          </a:xfrm>
          <a:custGeom>
            <a:avLst/>
            <a:gdLst/>
            <a:ahLst/>
            <a:cxnLst/>
            <a:rect l="l" t="t" r="r" b="b"/>
            <a:pathLst>
              <a:path h="3996054">
                <a:moveTo>
                  <a:pt x="0" y="0"/>
                </a:moveTo>
                <a:lnTo>
                  <a:pt x="0" y="3995991"/>
                </a:lnTo>
              </a:path>
            </a:pathLst>
          </a:custGeom>
          <a:ln w="3175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7037" y="-5680"/>
            <a:ext cx="9106963" cy="68636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2400" b="1" dirty="0">
              <a:solidFill>
                <a:prstClr val="black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2400" b="1" dirty="0">
              <a:solidFill>
                <a:prstClr val="black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	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Japan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		5) Benimm Dich-Regeln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Basi</a:t>
            </a:r>
            <a:r>
              <a:rPr lang="de-DE" sz="2400" dirty="0" err="1">
                <a:solidFill>
                  <a:prstClr val="black"/>
                </a:solidFill>
                <a:latin typeface="Calibri"/>
              </a:rPr>
              <a:t>cs</a:t>
            </a:r>
            <a:r>
              <a:rPr lang="de-DE" sz="2400" dirty="0">
                <a:solidFill>
                  <a:prstClr val="black"/>
                </a:solidFill>
                <a:latin typeface="Calibri"/>
              </a:rPr>
              <a:t> II</a:t>
            </a: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D9171E1-EEC0-CB8D-6487-08E3194BFF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637012"/>
            <a:ext cx="2792614" cy="19842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CA19AD25-1D03-2D1A-9C90-58E5ED463E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637012"/>
            <a:ext cx="3649266" cy="20435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290119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7862"/>
            <a:ext cx="0" cy="3427910"/>
          </a:xfrm>
          <a:custGeom>
            <a:avLst/>
            <a:gdLst/>
            <a:ahLst/>
            <a:cxnLst/>
            <a:rect l="l" t="t" r="r" b="b"/>
            <a:pathLst>
              <a:path h="3996054">
                <a:moveTo>
                  <a:pt x="0" y="0"/>
                </a:moveTo>
                <a:lnTo>
                  <a:pt x="0" y="3995991"/>
                </a:lnTo>
              </a:path>
            </a:pathLst>
          </a:custGeom>
          <a:ln w="3175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7037" y="-5680"/>
            <a:ext cx="9106963" cy="68636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2400" b="1" dirty="0">
              <a:solidFill>
                <a:prstClr val="black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2400" b="1" dirty="0">
              <a:solidFill>
                <a:prstClr val="black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	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Japan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		</a:t>
            </a:r>
            <a:r>
              <a:rPr lang="de-DE" sz="2400" dirty="0">
                <a:solidFill>
                  <a:prstClr val="black"/>
                </a:solidFill>
                <a:latin typeface="Calibri"/>
              </a:rPr>
              <a:t>6) Japanisch / </a:t>
            </a:r>
            <a:r>
              <a:rPr lang="de-DE" sz="2400" dirty="0" err="1">
                <a:solidFill>
                  <a:prstClr val="black"/>
                </a:solidFill>
                <a:latin typeface="Calibri"/>
              </a:rPr>
              <a:t>Sayonara</a:t>
            </a: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2A331FF-C26D-DDCD-A345-DB92390401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645024"/>
            <a:ext cx="5521853" cy="20820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8400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>
            <a:extLst>
              <a:ext uri="{FF2B5EF4-FFF2-40B4-BE49-F238E27FC236}">
                <a16:creationId xmlns:a16="http://schemas.microsoft.com/office/drawing/2014/main" id="{F558633B-F03E-EC84-4901-5F3ECA3BD84F}"/>
              </a:ext>
            </a:extLst>
          </p:cNvPr>
          <p:cNvSpPr txBox="1"/>
          <p:nvPr/>
        </p:nvSpPr>
        <p:spPr>
          <a:xfrm>
            <a:off x="1568691" y="1725085"/>
            <a:ext cx="4824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                 Der Reiseplan</a:t>
            </a:r>
          </a:p>
          <a:p>
            <a:endParaRPr lang="de-DE" sz="2400" dirty="0"/>
          </a:p>
          <a:p>
            <a:r>
              <a:rPr lang="de-DE" sz="2400" dirty="0"/>
              <a:t>                 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B30BBDAF-598F-FD37-02BA-D6B230E02152}"/>
              </a:ext>
            </a:extLst>
          </p:cNvPr>
          <p:cNvSpPr txBox="1"/>
          <p:nvPr/>
        </p:nvSpPr>
        <p:spPr>
          <a:xfrm>
            <a:off x="1547664" y="340090"/>
            <a:ext cx="57262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7200" b="1" dirty="0"/>
              <a:t>Japan</a:t>
            </a:r>
          </a:p>
          <a:p>
            <a:pPr algn="ctr"/>
            <a:r>
              <a:rPr lang="de-DE" sz="1200" dirty="0"/>
              <a:t>03 – 15. Juni 2023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03E4378-90B1-ECD6-A574-0A7287AB11A9}"/>
              </a:ext>
            </a:extLst>
          </p:cNvPr>
          <p:cNvSpPr txBox="1"/>
          <p:nvPr/>
        </p:nvSpPr>
        <p:spPr>
          <a:xfrm>
            <a:off x="7596336" y="6237312"/>
            <a:ext cx="8640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err="1"/>
              <a:t>K.Lühmann</a:t>
            </a:r>
            <a:endParaRPr lang="de-DE" sz="11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1C0D37EE-7D24-2309-0541-1F7FA2AC23E8}"/>
              </a:ext>
            </a:extLst>
          </p:cNvPr>
          <p:cNvSpPr txBox="1"/>
          <p:nvPr/>
        </p:nvSpPr>
        <p:spPr>
          <a:xfrm>
            <a:off x="1547664" y="6006479"/>
            <a:ext cx="5726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/>
              <a:t>Interkulturelle Vorbereitung </a:t>
            </a:r>
          </a:p>
        </p:txBody>
      </p:sp>
      <p:pic>
        <p:nvPicPr>
          <p:cNvPr id="5" name="Grafik 4" descr="Ein Bild, das Karte, Text enthält.&#10;&#10;Automatisch generierte Beschreibung">
            <a:extLst>
              <a:ext uri="{FF2B5EF4-FFF2-40B4-BE49-F238E27FC236}">
                <a16:creationId xmlns:a16="http://schemas.microsoft.com/office/drawing/2014/main" id="{7B36EF8F-7D25-14DB-ECCC-5E3269E089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773" y="101885"/>
            <a:ext cx="6534453" cy="5647058"/>
          </a:xfrm>
          <a:prstGeom prst="rect">
            <a:avLst/>
          </a:prstGeom>
        </p:spPr>
      </p:pic>
      <p:cxnSp>
        <p:nvCxnSpPr>
          <p:cNvPr id="10" name="Gerade Verbindung 9">
            <a:extLst>
              <a:ext uri="{FF2B5EF4-FFF2-40B4-BE49-F238E27FC236}">
                <a16:creationId xmlns:a16="http://schemas.microsoft.com/office/drawing/2014/main" id="{474A4930-49AE-F84B-202B-B8F2BBD8AABB}"/>
              </a:ext>
            </a:extLst>
          </p:cNvPr>
          <p:cNvCxnSpPr>
            <a:cxnSpLocks/>
          </p:cNvCxnSpPr>
          <p:nvPr/>
        </p:nvCxnSpPr>
        <p:spPr>
          <a:xfrm flipH="1" flipV="1">
            <a:off x="4283968" y="3789040"/>
            <a:ext cx="93054" cy="29462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Gerade Verbindung 11">
            <a:extLst>
              <a:ext uri="{FF2B5EF4-FFF2-40B4-BE49-F238E27FC236}">
                <a16:creationId xmlns:a16="http://schemas.microsoft.com/office/drawing/2014/main" id="{5A40F87C-9603-65AA-81A9-3666307B9CCB}"/>
              </a:ext>
            </a:extLst>
          </p:cNvPr>
          <p:cNvCxnSpPr>
            <a:cxnSpLocks/>
          </p:cNvCxnSpPr>
          <p:nvPr/>
        </p:nvCxnSpPr>
        <p:spPr>
          <a:xfrm>
            <a:off x="4283968" y="3789040"/>
            <a:ext cx="1368152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Gerade Verbindung 15">
            <a:extLst>
              <a:ext uri="{FF2B5EF4-FFF2-40B4-BE49-F238E27FC236}">
                <a16:creationId xmlns:a16="http://schemas.microsoft.com/office/drawing/2014/main" id="{425A21B2-9EE2-809B-204E-E4E9207B96F7}"/>
              </a:ext>
            </a:extLst>
          </p:cNvPr>
          <p:cNvCxnSpPr>
            <a:cxnSpLocks/>
          </p:cNvCxnSpPr>
          <p:nvPr/>
        </p:nvCxnSpPr>
        <p:spPr>
          <a:xfrm flipV="1">
            <a:off x="4361519" y="3818278"/>
            <a:ext cx="1275098" cy="63478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Gerade Verbindung 20">
            <a:extLst>
              <a:ext uri="{FF2B5EF4-FFF2-40B4-BE49-F238E27FC236}">
                <a16:creationId xmlns:a16="http://schemas.microsoft.com/office/drawing/2014/main" id="{2F8298F8-A11E-6873-F226-C0C935341E4F}"/>
              </a:ext>
            </a:extLst>
          </p:cNvPr>
          <p:cNvCxnSpPr>
            <a:cxnSpLocks/>
          </p:cNvCxnSpPr>
          <p:nvPr/>
        </p:nvCxnSpPr>
        <p:spPr>
          <a:xfrm flipV="1">
            <a:off x="4347834" y="4106431"/>
            <a:ext cx="29188" cy="31739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feld 22">
            <a:extLst>
              <a:ext uri="{FF2B5EF4-FFF2-40B4-BE49-F238E27FC236}">
                <a16:creationId xmlns:a16="http://schemas.microsoft.com/office/drawing/2014/main" id="{CFA4B6D8-0FCC-4926-ED70-54B1B5BF5608}"/>
              </a:ext>
            </a:extLst>
          </p:cNvPr>
          <p:cNvSpPr txBox="1"/>
          <p:nvPr/>
        </p:nvSpPr>
        <p:spPr>
          <a:xfrm>
            <a:off x="4267556" y="4442467"/>
            <a:ext cx="1368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/>
              <a:t>Izumisano</a:t>
            </a:r>
            <a:r>
              <a:rPr lang="de-DE" sz="1200" dirty="0"/>
              <a:t> 4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65EDB05F-248D-5EAC-E9B3-CCE411426A39}"/>
              </a:ext>
            </a:extLst>
          </p:cNvPr>
          <p:cNvSpPr txBox="1"/>
          <p:nvPr/>
        </p:nvSpPr>
        <p:spPr>
          <a:xfrm>
            <a:off x="3678352" y="3739668"/>
            <a:ext cx="1368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Kyoto 2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FA46C7A4-A4A4-8B1F-96B6-D634FD7C9344}"/>
              </a:ext>
            </a:extLst>
          </p:cNvPr>
          <p:cNvSpPr txBox="1"/>
          <p:nvPr/>
        </p:nvSpPr>
        <p:spPr>
          <a:xfrm>
            <a:off x="3583480" y="3918561"/>
            <a:ext cx="1368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Osaka 1 und 5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7D1A5326-1DCC-FE37-EA82-FDCBFD4B10E6}"/>
              </a:ext>
            </a:extLst>
          </p:cNvPr>
          <p:cNvSpPr txBox="1"/>
          <p:nvPr/>
        </p:nvSpPr>
        <p:spPr>
          <a:xfrm>
            <a:off x="5508104" y="3547055"/>
            <a:ext cx="1368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Tokyo 3</a:t>
            </a:r>
          </a:p>
        </p:txBody>
      </p:sp>
    </p:spTree>
    <p:extLst>
      <p:ext uri="{BB962C8B-B14F-4D97-AF65-F5344CB8AC3E}">
        <p14:creationId xmlns:p14="http://schemas.microsoft.com/office/powerpoint/2010/main" val="4352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>
            <a:extLst>
              <a:ext uri="{FF2B5EF4-FFF2-40B4-BE49-F238E27FC236}">
                <a16:creationId xmlns:a16="http://schemas.microsoft.com/office/drawing/2014/main" id="{F558633B-F03E-EC84-4901-5F3ECA3BD84F}"/>
              </a:ext>
            </a:extLst>
          </p:cNvPr>
          <p:cNvSpPr txBox="1"/>
          <p:nvPr/>
        </p:nvSpPr>
        <p:spPr>
          <a:xfrm>
            <a:off x="1547664" y="2132856"/>
            <a:ext cx="48245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                 Übersicht</a:t>
            </a:r>
          </a:p>
          <a:p>
            <a:endParaRPr lang="de-DE" sz="2400" dirty="0"/>
          </a:p>
          <a:p>
            <a:r>
              <a:rPr lang="de-DE" sz="2400" dirty="0"/>
              <a:t>                 Vorbereitungen</a:t>
            </a:r>
          </a:p>
          <a:p>
            <a:r>
              <a:rPr lang="de-DE" sz="2400" dirty="0"/>
              <a:t>                 Anreise </a:t>
            </a:r>
          </a:p>
          <a:p>
            <a:r>
              <a:rPr lang="de-DE" sz="2400" dirty="0"/>
              <a:t>                 In Japan</a:t>
            </a:r>
          </a:p>
          <a:p>
            <a:endParaRPr lang="de-DE" sz="2400" dirty="0"/>
          </a:p>
          <a:p>
            <a:r>
              <a:rPr lang="de-DE" sz="2400" dirty="0"/>
              <a:t>                 Der Reiseplan</a:t>
            </a:r>
          </a:p>
          <a:p>
            <a:r>
              <a:rPr lang="de-DE" sz="2400" dirty="0"/>
              <a:t>                 Offene Fragerunde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B30BBDAF-598F-FD37-02BA-D6B230E02152}"/>
              </a:ext>
            </a:extLst>
          </p:cNvPr>
          <p:cNvSpPr txBox="1"/>
          <p:nvPr/>
        </p:nvSpPr>
        <p:spPr>
          <a:xfrm>
            <a:off x="1547664" y="340090"/>
            <a:ext cx="57262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7200" b="1" dirty="0"/>
              <a:t>Japan</a:t>
            </a:r>
          </a:p>
          <a:p>
            <a:pPr algn="ctr"/>
            <a:r>
              <a:rPr lang="de-DE" sz="1200" dirty="0"/>
              <a:t>03 – 15. Juni 2023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03E4378-90B1-ECD6-A574-0A7287AB11A9}"/>
              </a:ext>
            </a:extLst>
          </p:cNvPr>
          <p:cNvSpPr txBox="1"/>
          <p:nvPr/>
        </p:nvSpPr>
        <p:spPr>
          <a:xfrm>
            <a:off x="7596336" y="6237312"/>
            <a:ext cx="8640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err="1"/>
              <a:t>K.Lühmann</a:t>
            </a:r>
            <a:endParaRPr lang="de-DE" sz="11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1C0D37EE-7D24-2309-0541-1F7FA2AC23E8}"/>
              </a:ext>
            </a:extLst>
          </p:cNvPr>
          <p:cNvSpPr txBox="1"/>
          <p:nvPr/>
        </p:nvSpPr>
        <p:spPr>
          <a:xfrm>
            <a:off x="1547664" y="6006479"/>
            <a:ext cx="5726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/>
              <a:t>Interkulturelle Vorbereitung </a:t>
            </a:r>
          </a:p>
        </p:txBody>
      </p:sp>
    </p:spTree>
    <p:extLst>
      <p:ext uri="{BB962C8B-B14F-4D97-AF65-F5344CB8AC3E}">
        <p14:creationId xmlns:p14="http://schemas.microsoft.com/office/powerpoint/2010/main" val="1033345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7862"/>
            <a:ext cx="0" cy="3427910"/>
          </a:xfrm>
          <a:custGeom>
            <a:avLst/>
            <a:gdLst/>
            <a:ahLst/>
            <a:cxnLst/>
            <a:rect l="l" t="t" r="r" b="b"/>
            <a:pathLst>
              <a:path h="3996054">
                <a:moveTo>
                  <a:pt x="0" y="0"/>
                </a:moveTo>
                <a:lnTo>
                  <a:pt x="0" y="3995991"/>
                </a:lnTo>
              </a:path>
            </a:pathLst>
          </a:custGeom>
          <a:ln w="3175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7037" y="-5680"/>
            <a:ext cx="9106963" cy="68636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2400" b="1" dirty="0">
              <a:solidFill>
                <a:prstClr val="black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2400" b="1" dirty="0">
              <a:solidFill>
                <a:prstClr val="black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	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Vorbereitungen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		1) Adapter 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963CAEA-44B7-DEE9-1429-F8111631B7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2371" y="3765607"/>
            <a:ext cx="2195177" cy="22015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271DA19D-3ACF-6EBE-E8EC-90B3C61D10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5238" y="3765607"/>
            <a:ext cx="2327002" cy="22015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9649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7862"/>
            <a:ext cx="0" cy="3427910"/>
          </a:xfrm>
          <a:custGeom>
            <a:avLst/>
            <a:gdLst/>
            <a:ahLst/>
            <a:cxnLst/>
            <a:rect l="l" t="t" r="r" b="b"/>
            <a:pathLst>
              <a:path h="3996054">
                <a:moveTo>
                  <a:pt x="0" y="0"/>
                </a:moveTo>
                <a:lnTo>
                  <a:pt x="0" y="3995991"/>
                </a:lnTo>
              </a:path>
            </a:pathLst>
          </a:custGeom>
          <a:ln w="3175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7037" y="-5680"/>
            <a:ext cx="9106963" cy="68636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2400" b="1" dirty="0">
              <a:solidFill>
                <a:prstClr val="black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2400" b="1" dirty="0">
              <a:solidFill>
                <a:prstClr val="black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	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Vorbereitungen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		</a:t>
            </a:r>
            <a:r>
              <a:rPr lang="de-DE" sz="2400" dirty="0">
                <a:solidFill>
                  <a:prstClr val="black"/>
                </a:solidFill>
                <a:latin typeface="Calibri"/>
              </a:rPr>
              <a:t>2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 </a:t>
            </a:r>
            <a:r>
              <a:rPr lang="de-DE" sz="2400" dirty="0">
                <a:solidFill>
                  <a:prstClr val="black"/>
                </a:solidFill>
                <a:latin typeface="Calibri"/>
              </a:rPr>
              <a:t>Visitenkarten </a:t>
            </a: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716D7BA-F866-7AE0-EB50-6301C83F8E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072" y="3645024"/>
            <a:ext cx="3773855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67244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7862"/>
            <a:ext cx="0" cy="3427910"/>
          </a:xfrm>
          <a:custGeom>
            <a:avLst/>
            <a:gdLst/>
            <a:ahLst/>
            <a:cxnLst/>
            <a:rect l="l" t="t" r="r" b="b"/>
            <a:pathLst>
              <a:path h="3996054">
                <a:moveTo>
                  <a:pt x="0" y="0"/>
                </a:moveTo>
                <a:lnTo>
                  <a:pt x="0" y="3995991"/>
                </a:lnTo>
              </a:path>
            </a:pathLst>
          </a:custGeom>
          <a:ln w="3175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7037" y="-5680"/>
            <a:ext cx="9106963" cy="68636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2400" b="1" dirty="0">
              <a:solidFill>
                <a:prstClr val="black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2400" b="1" dirty="0">
              <a:solidFill>
                <a:prstClr val="black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	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Vorbereitungen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		3) Visum / Impfungen /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Visit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Japan Web 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0E9FF0E-DF98-5801-5F02-360583A54D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1640" y="3573016"/>
            <a:ext cx="6228184" cy="23980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60087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7862"/>
            <a:ext cx="0" cy="3427910"/>
          </a:xfrm>
          <a:custGeom>
            <a:avLst/>
            <a:gdLst/>
            <a:ahLst/>
            <a:cxnLst/>
            <a:rect l="l" t="t" r="r" b="b"/>
            <a:pathLst>
              <a:path h="3996054">
                <a:moveTo>
                  <a:pt x="0" y="0"/>
                </a:moveTo>
                <a:lnTo>
                  <a:pt x="0" y="3995991"/>
                </a:lnTo>
              </a:path>
            </a:pathLst>
          </a:custGeom>
          <a:ln w="3175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7037" y="-5680"/>
            <a:ext cx="9106963" cy="68636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2400" b="1" dirty="0">
              <a:solidFill>
                <a:prstClr val="black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2400" b="1" dirty="0">
              <a:solidFill>
                <a:prstClr val="black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	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Vorbereitungen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		4) Reiseregenschirm /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Towel</a:t>
            </a: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F831CED-540E-76DE-85C0-30476C9E0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717032"/>
            <a:ext cx="2592288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61203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7862"/>
            <a:ext cx="0" cy="3427910"/>
          </a:xfrm>
          <a:custGeom>
            <a:avLst/>
            <a:gdLst/>
            <a:ahLst/>
            <a:cxnLst/>
            <a:rect l="l" t="t" r="r" b="b"/>
            <a:pathLst>
              <a:path h="3996054">
                <a:moveTo>
                  <a:pt x="0" y="0"/>
                </a:moveTo>
                <a:lnTo>
                  <a:pt x="0" y="3995991"/>
                </a:lnTo>
              </a:path>
            </a:pathLst>
          </a:custGeom>
          <a:ln w="3175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7037" y="-5680"/>
            <a:ext cx="9106963" cy="68636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2400" b="1" dirty="0">
              <a:solidFill>
                <a:prstClr val="black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2400" b="1" dirty="0">
              <a:solidFill>
                <a:prstClr val="black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	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Vorbereitungen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		5) Internet / FREE WiFi / Pocket-WiFi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1D509C6-7AF2-20D3-8351-DA4FADB6A4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194" y="3789040"/>
            <a:ext cx="5357612" cy="19390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032655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7862"/>
            <a:ext cx="0" cy="3427910"/>
          </a:xfrm>
          <a:custGeom>
            <a:avLst/>
            <a:gdLst/>
            <a:ahLst/>
            <a:cxnLst/>
            <a:rect l="l" t="t" r="r" b="b"/>
            <a:pathLst>
              <a:path h="3996054">
                <a:moveTo>
                  <a:pt x="0" y="0"/>
                </a:moveTo>
                <a:lnTo>
                  <a:pt x="0" y="3995991"/>
                </a:lnTo>
              </a:path>
            </a:pathLst>
          </a:custGeom>
          <a:ln w="3175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7037" y="-5680"/>
            <a:ext cx="9106963" cy="68636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2400" b="1" dirty="0">
              <a:solidFill>
                <a:prstClr val="black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2400" b="1" dirty="0">
              <a:solidFill>
                <a:prstClr val="black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	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Vorbereitungen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		6) Koffer packen: Tipps 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0FACD8E-3A11-1604-8A41-7CE422EC62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523327"/>
            <a:ext cx="2427734" cy="32369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066175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7862"/>
            <a:ext cx="0" cy="3427910"/>
          </a:xfrm>
          <a:custGeom>
            <a:avLst/>
            <a:gdLst/>
            <a:ahLst/>
            <a:cxnLst/>
            <a:rect l="l" t="t" r="r" b="b"/>
            <a:pathLst>
              <a:path h="3996054">
                <a:moveTo>
                  <a:pt x="0" y="0"/>
                </a:moveTo>
                <a:lnTo>
                  <a:pt x="0" y="3995991"/>
                </a:lnTo>
              </a:path>
            </a:pathLst>
          </a:custGeom>
          <a:ln w="3175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7037" y="-5680"/>
            <a:ext cx="9106963" cy="68636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2400" b="1" dirty="0">
              <a:solidFill>
                <a:prstClr val="black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2400" b="1" dirty="0">
              <a:solidFill>
                <a:prstClr val="black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	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Vorbereitungen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		7) Essen mit Essstäbchen 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655D432-45F8-42D2-93E9-4A23F513D3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717032"/>
            <a:ext cx="3528392" cy="23479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28192589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Telesto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BSO999929 xmlns="http://www.datev.de/BSOffice/999929">9feac134-f2ed-4c8a-8db1-1bc7df5a6d06</BSO999929>
</file>

<file path=customXml/itemProps1.xml><?xml version="1.0" encoding="utf-8"?>
<ds:datastoreItem xmlns:ds="http://schemas.openxmlformats.org/officeDocument/2006/customXml" ds:itemID="{CC56E159-A0E4-4393-ACC1-7CD7AC0B4599}">
  <ds:schemaRefs>
    <ds:schemaRef ds:uri="http://www.datev.de/BSOffice/99992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480</Words>
  <Application>Microsoft Macintosh PowerPoint</Application>
  <PresentationFormat>Bildschirmpräsentation (4:3)</PresentationFormat>
  <Paragraphs>156</Paragraphs>
  <Slides>19</Slides>
  <Notes>19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3" baseType="lpstr">
      <vt:lpstr>Arial</vt:lpstr>
      <vt:lpstr>Calibri</vt:lpstr>
      <vt:lpstr>Larissa-Design</vt:lpstr>
      <vt:lpstr>Acrobat Document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Kevin Lühmann</dc:creator>
  <cp:lastModifiedBy>Lisa Böhle</cp:lastModifiedBy>
  <cp:revision>342</cp:revision>
  <dcterms:created xsi:type="dcterms:W3CDTF">2017-08-26T21:54:34Z</dcterms:created>
  <dcterms:modified xsi:type="dcterms:W3CDTF">2023-12-15T11:58:39Z</dcterms:modified>
</cp:coreProperties>
</file>