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</p:sldMasterIdLst>
  <p:sldIdLst>
    <p:sldId id="256" r:id="rId2"/>
    <p:sldId id="263" r:id="rId3"/>
    <p:sldId id="257" r:id="rId4"/>
    <p:sldId id="258" r:id="rId5"/>
    <p:sldId id="259" r:id="rId6"/>
    <p:sldId id="261" r:id="rId7"/>
    <p:sldId id="266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94726"/>
  </p:normalViewPr>
  <p:slideViewPr>
    <p:cSldViewPr snapToGrid="0">
      <p:cViewPr varScale="1">
        <p:scale>
          <a:sx n="120" d="100"/>
          <a:sy n="120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ECCC1-3D8D-4635-B145-B7448FAFB99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4CC2EFD-3E04-4D3E-A245-B5DB52E34DFB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/>
            <a:t>Praktikum in der Gastronomie</a:t>
          </a:r>
          <a:endParaRPr lang="en-US"/>
        </a:p>
      </dgm:t>
    </dgm:pt>
    <dgm:pt modelId="{12187E4A-3535-495F-9999-5A43F29D1AD6}" type="parTrans" cxnId="{BCA71A0B-9151-461E-9301-1FC9A554DC41}">
      <dgm:prSet/>
      <dgm:spPr/>
      <dgm:t>
        <a:bodyPr/>
        <a:lstStyle/>
        <a:p>
          <a:endParaRPr lang="en-US"/>
        </a:p>
      </dgm:t>
    </dgm:pt>
    <dgm:pt modelId="{E3CB47A7-0003-4497-B0BB-69E805125FAE}" type="sibTrans" cxnId="{BCA71A0B-9151-461E-9301-1FC9A554DC41}">
      <dgm:prSet/>
      <dgm:spPr/>
      <dgm:t>
        <a:bodyPr/>
        <a:lstStyle/>
        <a:p>
          <a:endParaRPr lang="en-US"/>
        </a:p>
      </dgm:t>
    </dgm:pt>
    <dgm:pt modelId="{D6AEFC77-97D2-492D-BF76-4D20BD278DCD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/>
            <a:t>Ziele des Aufenthalts</a:t>
          </a:r>
          <a:endParaRPr lang="en-US"/>
        </a:p>
      </dgm:t>
    </dgm:pt>
    <dgm:pt modelId="{27FE89D5-1919-4F64-B319-C47A9AABE436}" type="parTrans" cxnId="{81DE0C40-D7D3-43BD-A6DF-D44FE10AF5D8}">
      <dgm:prSet/>
      <dgm:spPr/>
      <dgm:t>
        <a:bodyPr/>
        <a:lstStyle/>
        <a:p>
          <a:endParaRPr lang="en-US"/>
        </a:p>
      </dgm:t>
    </dgm:pt>
    <dgm:pt modelId="{A721C090-EFAD-4364-9760-729567A9FC2F}" type="sibTrans" cxnId="{81DE0C40-D7D3-43BD-A6DF-D44FE10AF5D8}">
      <dgm:prSet/>
      <dgm:spPr/>
      <dgm:t>
        <a:bodyPr/>
        <a:lstStyle/>
        <a:p>
          <a:endParaRPr lang="en-US"/>
        </a:p>
      </dgm:t>
    </dgm:pt>
    <dgm:pt modelId="{26534644-C59D-4781-9DDD-ED80F37CAFCA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/>
            <a:t>Zusammenarbeit und Perspektiven</a:t>
          </a:r>
          <a:endParaRPr lang="en-US"/>
        </a:p>
      </dgm:t>
    </dgm:pt>
    <dgm:pt modelId="{2C055EDF-5ECB-453F-BE8F-84E921CE7C8A}" type="parTrans" cxnId="{A2F66323-C139-466B-91D1-189B48C3080A}">
      <dgm:prSet/>
      <dgm:spPr/>
      <dgm:t>
        <a:bodyPr/>
        <a:lstStyle/>
        <a:p>
          <a:endParaRPr lang="en-US"/>
        </a:p>
      </dgm:t>
    </dgm:pt>
    <dgm:pt modelId="{A5370D4B-5280-4946-97DB-23762774D34D}" type="sibTrans" cxnId="{A2F66323-C139-466B-91D1-189B48C3080A}">
      <dgm:prSet/>
      <dgm:spPr/>
      <dgm:t>
        <a:bodyPr/>
        <a:lstStyle/>
        <a:p>
          <a:endParaRPr lang="en-US"/>
        </a:p>
      </dgm:t>
    </dgm:pt>
    <dgm:pt modelId="{74C9F6A7-164F-4DF1-80C4-7F6EA603D47F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/>
            <a:t>Fazit</a:t>
          </a:r>
          <a:endParaRPr lang="en-US"/>
        </a:p>
      </dgm:t>
    </dgm:pt>
    <dgm:pt modelId="{A7DFDF96-B827-4633-9E78-E3FE13784C62}" type="parTrans" cxnId="{A0AC0A29-93D7-424E-B00D-3FE2EFACA97B}">
      <dgm:prSet/>
      <dgm:spPr/>
      <dgm:t>
        <a:bodyPr/>
        <a:lstStyle/>
        <a:p>
          <a:endParaRPr lang="en-US"/>
        </a:p>
      </dgm:t>
    </dgm:pt>
    <dgm:pt modelId="{2673FA57-164C-4871-BFE7-466F76AC5ACF}" type="sibTrans" cxnId="{A0AC0A29-93D7-424E-B00D-3FE2EFACA97B}">
      <dgm:prSet/>
      <dgm:spPr/>
      <dgm:t>
        <a:bodyPr/>
        <a:lstStyle/>
        <a:p>
          <a:endParaRPr lang="en-US"/>
        </a:p>
      </dgm:t>
    </dgm:pt>
    <dgm:pt modelId="{0D59FD35-1351-4085-80BC-8D0ACA747DFB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/>
            <a:t>Fragen</a:t>
          </a:r>
          <a:endParaRPr lang="en-US"/>
        </a:p>
      </dgm:t>
    </dgm:pt>
    <dgm:pt modelId="{C73552AD-7654-47ED-A1FF-D524C45CB573}" type="parTrans" cxnId="{A37C76BF-250E-4DED-9DD1-A7CE0F8A7539}">
      <dgm:prSet/>
      <dgm:spPr/>
      <dgm:t>
        <a:bodyPr/>
        <a:lstStyle/>
        <a:p>
          <a:endParaRPr lang="en-US"/>
        </a:p>
      </dgm:t>
    </dgm:pt>
    <dgm:pt modelId="{0CF82734-982A-45CF-BDFB-5E2854852058}" type="sibTrans" cxnId="{A37C76BF-250E-4DED-9DD1-A7CE0F8A7539}">
      <dgm:prSet/>
      <dgm:spPr/>
      <dgm:t>
        <a:bodyPr/>
        <a:lstStyle/>
        <a:p>
          <a:endParaRPr lang="en-US"/>
        </a:p>
      </dgm:t>
    </dgm:pt>
    <dgm:pt modelId="{372F1112-C346-44DC-95A6-19D97E2D663A}" type="pres">
      <dgm:prSet presAssocID="{565ECCC1-3D8D-4635-B145-B7448FAFB991}" presName="root" presStyleCnt="0">
        <dgm:presLayoutVars>
          <dgm:dir/>
          <dgm:resizeHandles val="exact"/>
        </dgm:presLayoutVars>
      </dgm:prSet>
      <dgm:spPr/>
    </dgm:pt>
    <dgm:pt modelId="{409960B5-2034-4EE2-85B9-A8CB9BBE4AC2}" type="pres">
      <dgm:prSet presAssocID="{B4CC2EFD-3E04-4D3E-A245-B5DB52E34DFB}" presName="compNode" presStyleCnt="0"/>
      <dgm:spPr/>
    </dgm:pt>
    <dgm:pt modelId="{FD114BBD-2605-416E-9D69-1F860FFC314D}" type="pres">
      <dgm:prSet presAssocID="{B4CC2EFD-3E04-4D3E-A245-B5DB52E34DF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2853D011-2157-4257-8FE6-32BC17E03455}" type="pres">
      <dgm:prSet presAssocID="{B4CC2EFD-3E04-4D3E-A245-B5DB52E34DFB}" presName="spaceRect" presStyleCnt="0"/>
      <dgm:spPr/>
    </dgm:pt>
    <dgm:pt modelId="{BE0F8103-0AF9-46B7-B071-1833968DE5CF}" type="pres">
      <dgm:prSet presAssocID="{B4CC2EFD-3E04-4D3E-A245-B5DB52E34DFB}" presName="textRect" presStyleLbl="revTx" presStyleIdx="0" presStyleCnt="5">
        <dgm:presLayoutVars>
          <dgm:chMax val="1"/>
          <dgm:chPref val="1"/>
        </dgm:presLayoutVars>
      </dgm:prSet>
      <dgm:spPr/>
    </dgm:pt>
    <dgm:pt modelId="{6755535F-1E4B-4819-83E6-2A432E702CF7}" type="pres">
      <dgm:prSet presAssocID="{E3CB47A7-0003-4497-B0BB-69E805125FAE}" presName="sibTrans" presStyleCnt="0"/>
      <dgm:spPr/>
    </dgm:pt>
    <dgm:pt modelId="{33FA2E5B-EEAF-4AE9-A5EC-34DD267F7D8F}" type="pres">
      <dgm:prSet presAssocID="{D6AEFC77-97D2-492D-BF76-4D20BD278DCD}" presName="compNode" presStyleCnt="0"/>
      <dgm:spPr/>
    </dgm:pt>
    <dgm:pt modelId="{3DF6BDF0-8E4D-4CC3-BA8C-213E133133B0}" type="pres">
      <dgm:prSet presAssocID="{D6AEFC77-97D2-492D-BF76-4D20BD278DC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835DE07-4016-4233-B091-E990DAB470E8}" type="pres">
      <dgm:prSet presAssocID="{D6AEFC77-97D2-492D-BF76-4D20BD278DCD}" presName="spaceRect" presStyleCnt="0"/>
      <dgm:spPr/>
    </dgm:pt>
    <dgm:pt modelId="{98AA1497-3473-4F61-9BBF-0380542140A8}" type="pres">
      <dgm:prSet presAssocID="{D6AEFC77-97D2-492D-BF76-4D20BD278DCD}" presName="textRect" presStyleLbl="revTx" presStyleIdx="1" presStyleCnt="5">
        <dgm:presLayoutVars>
          <dgm:chMax val="1"/>
          <dgm:chPref val="1"/>
        </dgm:presLayoutVars>
      </dgm:prSet>
      <dgm:spPr/>
    </dgm:pt>
    <dgm:pt modelId="{B92DCBC3-60C4-4602-BF98-79A9F4DF5455}" type="pres">
      <dgm:prSet presAssocID="{A721C090-EFAD-4364-9760-729567A9FC2F}" presName="sibTrans" presStyleCnt="0"/>
      <dgm:spPr/>
    </dgm:pt>
    <dgm:pt modelId="{D900AF2C-E8A2-439D-A753-6CEC075477DB}" type="pres">
      <dgm:prSet presAssocID="{26534644-C59D-4781-9DDD-ED80F37CAFCA}" presName="compNode" presStyleCnt="0"/>
      <dgm:spPr/>
    </dgm:pt>
    <dgm:pt modelId="{EEEF0125-F4B0-4E49-ABE1-215A81CA8075}" type="pres">
      <dgm:prSet presAssocID="{26534644-C59D-4781-9DDD-ED80F37CAFC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chlag"/>
        </a:ext>
      </dgm:extLst>
    </dgm:pt>
    <dgm:pt modelId="{108221D9-078F-4566-BBAA-14DE206E31EF}" type="pres">
      <dgm:prSet presAssocID="{26534644-C59D-4781-9DDD-ED80F37CAFCA}" presName="spaceRect" presStyleCnt="0"/>
      <dgm:spPr/>
    </dgm:pt>
    <dgm:pt modelId="{9747604C-83F8-4B5E-AD50-8814919183BF}" type="pres">
      <dgm:prSet presAssocID="{26534644-C59D-4781-9DDD-ED80F37CAFCA}" presName="textRect" presStyleLbl="revTx" presStyleIdx="2" presStyleCnt="5">
        <dgm:presLayoutVars>
          <dgm:chMax val="1"/>
          <dgm:chPref val="1"/>
        </dgm:presLayoutVars>
      </dgm:prSet>
      <dgm:spPr/>
    </dgm:pt>
    <dgm:pt modelId="{055223FC-FF2D-4FCC-96F5-97228BFB7B92}" type="pres">
      <dgm:prSet presAssocID="{A5370D4B-5280-4946-97DB-23762774D34D}" presName="sibTrans" presStyleCnt="0"/>
      <dgm:spPr/>
    </dgm:pt>
    <dgm:pt modelId="{63F1CC4A-F4E9-43C5-8F6D-0384597CA21F}" type="pres">
      <dgm:prSet presAssocID="{74C9F6A7-164F-4DF1-80C4-7F6EA603D47F}" presName="compNode" presStyleCnt="0"/>
      <dgm:spPr/>
    </dgm:pt>
    <dgm:pt modelId="{E7766218-AD69-46C3-837C-636D214AD596}" type="pres">
      <dgm:prSet presAssocID="{74C9F6A7-164F-4DF1-80C4-7F6EA603D47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ühlampe"/>
        </a:ext>
      </dgm:extLst>
    </dgm:pt>
    <dgm:pt modelId="{FD0C06C4-AC25-4141-A7D4-D19C4BD898CB}" type="pres">
      <dgm:prSet presAssocID="{74C9F6A7-164F-4DF1-80C4-7F6EA603D47F}" presName="spaceRect" presStyleCnt="0"/>
      <dgm:spPr/>
    </dgm:pt>
    <dgm:pt modelId="{70CE4398-FD61-4208-8657-BBFC61D7E1C9}" type="pres">
      <dgm:prSet presAssocID="{74C9F6A7-164F-4DF1-80C4-7F6EA603D47F}" presName="textRect" presStyleLbl="revTx" presStyleIdx="3" presStyleCnt="5">
        <dgm:presLayoutVars>
          <dgm:chMax val="1"/>
          <dgm:chPref val="1"/>
        </dgm:presLayoutVars>
      </dgm:prSet>
      <dgm:spPr/>
    </dgm:pt>
    <dgm:pt modelId="{C6EC179A-7E34-471F-AB23-0EFD70F623E0}" type="pres">
      <dgm:prSet presAssocID="{2673FA57-164C-4871-BFE7-466F76AC5ACF}" presName="sibTrans" presStyleCnt="0"/>
      <dgm:spPr/>
    </dgm:pt>
    <dgm:pt modelId="{05985263-0E42-4362-AF02-520D1358A607}" type="pres">
      <dgm:prSet presAssocID="{0D59FD35-1351-4085-80BC-8D0ACA747DFB}" presName="compNode" presStyleCnt="0"/>
      <dgm:spPr/>
    </dgm:pt>
    <dgm:pt modelId="{FEC9A34B-0B26-417D-8F1E-5AEB044C6399}" type="pres">
      <dgm:prSet presAssocID="{0D59FD35-1351-4085-80BC-8D0ACA747DF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AE54CB2-8B71-4993-AC3A-0322C51C7EFF}" type="pres">
      <dgm:prSet presAssocID="{0D59FD35-1351-4085-80BC-8D0ACA747DFB}" presName="spaceRect" presStyleCnt="0"/>
      <dgm:spPr/>
    </dgm:pt>
    <dgm:pt modelId="{1A3AA60E-28D1-41B4-AFB2-C72CDD2371E0}" type="pres">
      <dgm:prSet presAssocID="{0D59FD35-1351-4085-80BC-8D0ACA747DF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CA71A0B-9151-461E-9301-1FC9A554DC41}" srcId="{565ECCC1-3D8D-4635-B145-B7448FAFB991}" destId="{B4CC2EFD-3E04-4D3E-A245-B5DB52E34DFB}" srcOrd="0" destOrd="0" parTransId="{12187E4A-3535-495F-9999-5A43F29D1AD6}" sibTransId="{E3CB47A7-0003-4497-B0BB-69E805125FAE}"/>
    <dgm:cxn modelId="{A2F66323-C139-466B-91D1-189B48C3080A}" srcId="{565ECCC1-3D8D-4635-B145-B7448FAFB991}" destId="{26534644-C59D-4781-9DDD-ED80F37CAFCA}" srcOrd="2" destOrd="0" parTransId="{2C055EDF-5ECB-453F-BE8F-84E921CE7C8A}" sibTransId="{A5370D4B-5280-4946-97DB-23762774D34D}"/>
    <dgm:cxn modelId="{A0AC0A29-93D7-424E-B00D-3FE2EFACA97B}" srcId="{565ECCC1-3D8D-4635-B145-B7448FAFB991}" destId="{74C9F6A7-164F-4DF1-80C4-7F6EA603D47F}" srcOrd="3" destOrd="0" parTransId="{A7DFDF96-B827-4633-9E78-E3FE13784C62}" sibTransId="{2673FA57-164C-4871-BFE7-466F76AC5ACF}"/>
    <dgm:cxn modelId="{81DE0C40-D7D3-43BD-A6DF-D44FE10AF5D8}" srcId="{565ECCC1-3D8D-4635-B145-B7448FAFB991}" destId="{D6AEFC77-97D2-492D-BF76-4D20BD278DCD}" srcOrd="1" destOrd="0" parTransId="{27FE89D5-1919-4F64-B319-C47A9AABE436}" sibTransId="{A721C090-EFAD-4364-9760-729567A9FC2F}"/>
    <dgm:cxn modelId="{4B375B43-68AE-4878-AE0F-CBE2F423D9CB}" type="presOf" srcId="{565ECCC1-3D8D-4635-B145-B7448FAFB991}" destId="{372F1112-C346-44DC-95A6-19D97E2D663A}" srcOrd="0" destOrd="0" presId="urn:microsoft.com/office/officeart/2018/2/layout/IconLabelList"/>
    <dgm:cxn modelId="{3E05836A-ED98-420C-B75D-82988E8C1B74}" type="presOf" srcId="{0D59FD35-1351-4085-80BC-8D0ACA747DFB}" destId="{1A3AA60E-28D1-41B4-AFB2-C72CDD2371E0}" srcOrd="0" destOrd="0" presId="urn:microsoft.com/office/officeart/2018/2/layout/IconLabelList"/>
    <dgm:cxn modelId="{D7294E87-4E50-4A62-94B2-37287DF8B5F0}" type="presOf" srcId="{26534644-C59D-4781-9DDD-ED80F37CAFCA}" destId="{9747604C-83F8-4B5E-AD50-8814919183BF}" srcOrd="0" destOrd="0" presId="urn:microsoft.com/office/officeart/2018/2/layout/IconLabelList"/>
    <dgm:cxn modelId="{A37C76BF-250E-4DED-9DD1-A7CE0F8A7539}" srcId="{565ECCC1-3D8D-4635-B145-B7448FAFB991}" destId="{0D59FD35-1351-4085-80BC-8D0ACA747DFB}" srcOrd="4" destOrd="0" parTransId="{C73552AD-7654-47ED-A1FF-D524C45CB573}" sibTransId="{0CF82734-982A-45CF-BDFB-5E2854852058}"/>
    <dgm:cxn modelId="{1E0EA8C9-9517-45A2-83E8-A3B4545CD010}" type="presOf" srcId="{D6AEFC77-97D2-492D-BF76-4D20BD278DCD}" destId="{98AA1497-3473-4F61-9BBF-0380542140A8}" srcOrd="0" destOrd="0" presId="urn:microsoft.com/office/officeart/2018/2/layout/IconLabelList"/>
    <dgm:cxn modelId="{0818A6DA-7364-45CA-912E-EC150B8CEEA0}" type="presOf" srcId="{74C9F6A7-164F-4DF1-80C4-7F6EA603D47F}" destId="{70CE4398-FD61-4208-8657-BBFC61D7E1C9}" srcOrd="0" destOrd="0" presId="urn:microsoft.com/office/officeart/2018/2/layout/IconLabelList"/>
    <dgm:cxn modelId="{597E61F5-A0E7-43A5-818D-C86C82680F88}" type="presOf" srcId="{B4CC2EFD-3E04-4D3E-A245-B5DB52E34DFB}" destId="{BE0F8103-0AF9-46B7-B071-1833968DE5CF}" srcOrd="0" destOrd="0" presId="urn:microsoft.com/office/officeart/2018/2/layout/IconLabelList"/>
    <dgm:cxn modelId="{AEBDAA5B-8DBC-4686-81E8-4EBADF276047}" type="presParOf" srcId="{372F1112-C346-44DC-95A6-19D97E2D663A}" destId="{409960B5-2034-4EE2-85B9-A8CB9BBE4AC2}" srcOrd="0" destOrd="0" presId="urn:microsoft.com/office/officeart/2018/2/layout/IconLabelList"/>
    <dgm:cxn modelId="{470BB98F-404E-4595-A023-F4659937DDB1}" type="presParOf" srcId="{409960B5-2034-4EE2-85B9-A8CB9BBE4AC2}" destId="{FD114BBD-2605-416E-9D69-1F860FFC314D}" srcOrd="0" destOrd="0" presId="urn:microsoft.com/office/officeart/2018/2/layout/IconLabelList"/>
    <dgm:cxn modelId="{B9F75E01-24B1-4507-A741-C38FDF99E9B3}" type="presParOf" srcId="{409960B5-2034-4EE2-85B9-A8CB9BBE4AC2}" destId="{2853D011-2157-4257-8FE6-32BC17E03455}" srcOrd="1" destOrd="0" presId="urn:microsoft.com/office/officeart/2018/2/layout/IconLabelList"/>
    <dgm:cxn modelId="{EEA0D59E-3C88-44E7-AC6C-9055222EAB57}" type="presParOf" srcId="{409960B5-2034-4EE2-85B9-A8CB9BBE4AC2}" destId="{BE0F8103-0AF9-46B7-B071-1833968DE5CF}" srcOrd="2" destOrd="0" presId="urn:microsoft.com/office/officeart/2018/2/layout/IconLabelList"/>
    <dgm:cxn modelId="{7BBA4E2C-5627-4575-8DD9-A3EAA4B1450A}" type="presParOf" srcId="{372F1112-C346-44DC-95A6-19D97E2D663A}" destId="{6755535F-1E4B-4819-83E6-2A432E702CF7}" srcOrd="1" destOrd="0" presId="urn:microsoft.com/office/officeart/2018/2/layout/IconLabelList"/>
    <dgm:cxn modelId="{27A65D6B-7D95-44C7-8656-CCAD91B0E229}" type="presParOf" srcId="{372F1112-C346-44DC-95A6-19D97E2D663A}" destId="{33FA2E5B-EEAF-4AE9-A5EC-34DD267F7D8F}" srcOrd="2" destOrd="0" presId="urn:microsoft.com/office/officeart/2018/2/layout/IconLabelList"/>
    <dgm:cxn modelId="{55DCD0D9-4409-456D-A4F0-98D25B349761}" type="presParOf" srcId="{33FA2E5B-EEAF-4AE9-A5EC-34DD267F7D8F}" destId="{3DF6BDF0-8E4D-4CC3-BA8C-213E133133B0}" srcOrd="0" destOrd="0" presId="urn:microsoft.com/office/officeart/2018/2/layout/IconLabelList"/>
    <dgm:cxn modelId="{23A01514-3DC2-473C-97C3-41A45E4BE461}" type="presParOf" srcId="{33FA2E5B-EEAF-4AE9-A5EC-34DD267F7D8F}" destId="{4835DE07-4016-4233-B091-E990DAB470E8}" srcOrd="1" destOrd="0" presId="urn:microsoft.com/office/officeart/2018/2/layout/IconLabelList"/>
    <dgm:cxn modelId="{7E561FEF-CC47-4918-9056-32ACCFCC9C92}" type="presParOf" srcId="{33FA2E5B-EEAF-4AE9-A5EC-34DD267F7D8F}" destId="{98AA1497-3473-4F61-9BBF-0380542140A8}" srcOrd="2" destOrd="0" presId="urn:microsoft.com/office/officeart/2018/2/layout/IconLabelList"/>
    <dgm:cxn modelId="{30866A9C-065B-4CD6-96A1-3369C775A749}" type="presParOf" srcId="{372F1112-C346-44DC-95A6-19D97E2D663A}" destId="{B92DCBC3-60C4-4602-BF98-79A9F4DF5455}" srcOrd="3" destOrd="0" presId="urn:microsoft.com/office/officeart/2018/2/layout/IconLabelList"/>
    <dgm:cxn modelId="{8BCB0860-8B7F-4FF3-93F5-7330B0E8CFE3}" type="presParOf" srcId="{372F1112-C346-44DC-95A6-19D97E2D663A}" destId="{D900AF2C-E8A2-439D-A753-6CEC075477DB}" srcOrd="4" destOrd="0" presId="urn:microsoft.com/office/officeart/2018/2/layout/IconLabelList"/>
    <dgm:cxn modelId="{BE0533A6-1D50-45B7-9B93-0472100595A6}" type="presParOf" srcId="{D900AF2C-E8A2-439D-A753-6CEC075477DB}" destId="{EEEF0125-F4B0-4E49-ABE1-215A81CA8075}" srcOrd="0" destOrd="0" presId="urn:microsoft.com/office/officeart/2018/2/layout/IconLabelList"/>
    <dgm:cxn modelId="{11633F71-A260-489B-8A4E-37CB14A209B2}" type="presParOf" srcId="{D900AF2C-E8A2-439D-A753-6CEC075477DB}" destId="{108221D9-078F-4566-BBAA-14DE206E31EF}" srcOrd="1" destOrd="0" presId="urn:microsoft.com/office/officeart/2018/2/layout/IconLabelList"/>
    <dgm:cxn modelId="{604D2B72-2FF9-400D-83F4-8AB0D65A59FF}" type="presParOf" srcId="{D900AF2C-E8A2-439D-A753-6CEC075477DB}" destId="{9747604C-83F8-4B5E-AD50-8814919183BF}" srcOrd="2" destOrd="0" presId="urn:microsoft.com/office/officeart/2018/2/layout/IconLabelList"/>
    <dgm:cxn modelId="{FCFCC384-C522-4B8B-985E-060C91D3BD17}" type="presParOf" srcId="{372F1112-C346-44DC-95A6-19D97E2D663A}" destId="{055223FC-FF2D-4FCC-96F5-97228BFB7B92}" srcOrd="5" destOrd="0" presId="urn:microsoft.com/office/officeart/2018/2/layout/IconLabelList"/>
    <dgm:cxn modelId="{2C46B1DE-D9D1-405B-BA27-3C7063C33A1A}" type="presParOf" srcId="{372F1112-C346-44DC-95A6-19D97E2D663A}" destId="{63F1CC4A-F4E9-43C5-8F6D-0384597CA21F}" srcOrd="6" destOrd="0" presId="urn:microsoft.com/office/officeart/2018/2/layout/IconLabelList"/>
    <dgm:cxn modelId="{470A41CA-273A-47D0-A32E-B0E5EA73FF87}" type="presParOf" srcId="{63F1CC4A-F4E9-43C5-8F6D-0384597CA21F}" destId="{E7766218-AD69-46C3-837C-636D214AD596}" srcOrd="0" destOrd="0" presId="urn:microsoft.com/office/officeart/2018/2/layout/IconLabelList"/>
    <dgm:cxn modelId="{79239D6D-20BD-48D0-ABDE-57C3506EB9D1}" type="presParOf" srcId="{63F1CC4A-F4E9-43C5-8F6D-0384597CA21F}" destId="{FD0C06C4-AC25-4141-A7D4-D19C4BD898CB}" srcOrd="1" destOrd="0" presId="urn:microsoft.com/office/officeart/2018/2/layout/IconLabelList"/>
    <dgm:cxn modelId="{EAD0EC85-EE14-4B6E-AD20-CA9343A8C944}" type="presParOf" srcId="{63F1CC4A-F4E9-43C5-8F6D-0384597CA21F}" destId="{70CE4398-FD61-4208-8657-BBFC61D7E1C9}" srcOrd="2" destOrd="0" presId="urn:microsoft.com/office/officeart/2018/2/layout/IconLabelList"/>
    <dgm:cxn modelId="{EC4DE9D7-302D-4D3B-AA20-03BFB60424BB}" type="presParOf" srcId="{372F1112-C346-44DC-95A6-19D97E2D663A}" destId="{C6EC179A-7E34-471F-AB23-0EFD70F623E0}" srcOrd="7" destOrd="0" presId="urn:microsoft.com/office/officeart/2018/2/layout/IconLabelList"/>
    <dgm:cxn modelId="{3E5B75B2-CAE6-465D-9572-26F185B9B8CF}" type="presParOf" srcId="{372F1112-C346-44DC-95A6-19D97E2D663A}" destId="{05985263-0E42-4362-AF02-520D1358A607}" srcOrd="8" destOrd="0" presId="urn:microsoft.com/office/officeart/2018/2/layout/IconLabelList"/>
    <dgm:cxn modelId="{131F24E3-601A-4C69-A3EA-7EF1FDB7835F}" type="presParOf" srcId="{05985263-0E42-4362-AF02-520D1358A607}" destId="{FEC9A34B-0B26-417D-8F1E-5AEB044C6399}" srcOrd="0" destOrd="0" presId="urn:microsoft.com/office/officeart/2018/2/layout/IconLabelList"/>
    <dgm:cxn modelId="{70F96EFA-2926-4994-A578-AF20AFB95E36}" type="presParOf" srcId="{05985263-0E42-4362-AF02-520D1358A607}" destId="{8AE54CB2-8B71-4993-AC3A-0322C51C7EFF}" srcOrd="1" destOrd="0" presId="urn:microsoft.com/office/officeart/2018/2/layout/IconLabelList"/>
    <dgm:cxn modelId="{52BB8ED1-3D58-4748-A6AC-1D7C5A71B192}" type="presParOf" srcId="{05985263-0E42-4362-AF02-520D1358A607}" destId="{1A3AA60E-28D1-41B4-AFB2-C72CDD2371E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831674-65B9-4E27-BCDC-2F2BE65CA1A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63A5E08-1E4B-4E9C-A8BD-F0F6E0B2B9F5}">
      <dgm:prSet/>
      <dgm:spPr/>
      <dgm:t>
        <a:bodyPr/>
        <a:lstStyle/>
        <a:p>
          <a:pPr>
            <a:defRPr b="1"/>
          </a:pPr>
          <a:r>
            <a:rPr lang="de-DE" b="0" i="0"/>
            <a:t>Kennenlernen der japanischen Kultur und Sprache</a:t>
          </a:r>
          <a:endParaRPr lang="en-US"/>
        </a:p>
      </dgm:t>
    </dgm:pt>
    <dgm:pt modelId="{A67214CD-2893-44FF-A391-5ABD197DFFD0}" type="parTrans" cxnId="{49E21EF1-44DA-433F-ADC1-55F92C7F7137}">
      <dgm:prSet/>
      <dgm:spPr/>
      <dgm:t>
        <a:bodyPr/>
        <a:lstStyle/>
        <a:p>
          <a:endParaRPr lang="en-US"/>
        </a:p>
      </dgm:t>
    </dgm:pt>
    <dgm:pt modelId="{DE37691D-8E5A-4EA6-8DF3-C3D67662D234}" type="sibTrans" cxnId="{49E21EF1-44DA-433F-ADC1-55F92C7F7137}">
      <dgm:prSet/>
      <dgm:spPr/>
      <dgm:t>
        <a:bodyPr/>
        <a:lstStyle/>
        <a:p>
          <a:endParaRPr lang="en-US"/>
        </a:p>
      </dgm:t>
    </dgm:pt>
    <dgm:pt modelId="{7C12C4F7-9AE0-4F90-B2DA-4660B60B272F}">
      <dgm:prSet/>
      <dgm:spPr/>
      <dgm:t>
        <a:bodyPr/>
        <a:lstStyle/>
        <a:p>
          <a:r>
            <a:rPr lang="de-DE"/>
            <a:t>Verbesserung der Sprachkenntnisse und des Lebenslaufs der Teilnehmer</a:t>
          </a:r>
          <a:endParaRPr lang="en-US"/>
        </a:p>
      </dgm:t>
    </dgm:pt>
    <dgm:pt modelId="{30611FD1-01F0-46B7-B215-90F9B0EF4DE4}" type="parTrans" cxnId="{C276CA99-072D-4F1A-9896-411A466B5933}">
      <dgm:prSet/>
      <dgm:spPr/>
      <dgm:t>
        <a:bodyPr/>
        <a:lstStyle/>
        <a:p>
          <a:endParaRPr lang="en-US"/>
        </a:p>
      </dgm:t>
    </dgm:pt>
    <dgm:pt modelId="{6635E4EC-20C6-4032-84DA-D3AA0A86B5EF}" type="sibTrans" cxnId="{C276CA99-072D-4F1A-9896-411A466B5933}">
      <dgm:prSet/>
      <dgm:spPr/>
      <dgm:t>
        <a:bodyPr/>
        <a:lstStyle/>
        <a:p>
          <a:endParaRPr lang="en-US"/>
        </a:p>
      </dgm:t>
    </dgm:pt>
    <dgm:pt modelId="{EE664864-6273-48D6-A415-67D2E8777218}">
      <dgm:prSet/>
      <dgm:spPr/>
      <dgm:t>
        <a:bodyPr/>
        <a:lstStyle/>
        <a:p>
          <a:pPr>
            <a:defRPr b="1"/>
          </a:pPr>
          <a:r>
            <a:rPr lang="de-DE" b="0" i="0"/>
            <a:t>Austausch von Fachwissen und internationalen Kompetenzen</a:t>
          </a:r>
          <a:endParaRPr lang="en-US"/>
        </a:p>
      </dgm:t>
    </dgm:pt>
    <dgm:pt modelId="{27357DD4-9CCF-4141-915C-D4A43E1DE1E7}" type="parTrans" cxnId="{EB1978E1-E449-4BDA-BFF9-9A312A91C8E2}">
      <dgm:prSet/>
      <dgm:spPr/>
      <dgm:t>
        <a:bodyPr/>
        <a:lstStyle/>
        <a:p>
          <a:endParaRPr lang="en-US"/>
        </a:p>
      </dgm:t>
    </dgm:pt>
    <dgm:pt modelId="{816C7F75-E642-4BC5-9E42-CDD8CE0EAA16}" type="sibTrans" cxnId="{EB1978E1-E449-4BDA-BFF9-9A312A91C8E2}">
      <dgm:prSet/>
      <dgm:spPr/>
      <dgm:t>
        <a:bodyPr/>
        <a:lstStyle/>
        <a:p>
          <a:endParaRPr lang="en-US"/>
        </a:p>
      </dgm:t>
    </dgm:pt>
    <dgm:pt modelId="{B3092AA0-83E5-46A1-BCAA-E86947D43298}">
      <dgm:prSet/>
      <dgm:spPr/>
      <dgm:t>
        <a:bodyPr/>
        <a:lstStyle/>
        <a:p>
          <a:r>
            <a:rPr lang="de-DE"/>
            <a:t>Förderung des Wissenstransfers zwischen Japan und Deutschland</a:t>
          </a:r>
          <a:endParaRPr lang="en-US"/>
        </a:p>
      </dgm:t>
    </dgm:pt>
    <dgm:pt modelId="{863E50C4-FF62-4C8B-BA00-298E7B0C2A22}" type="parTrans" cxnId="{22FD8C10-DE73-4D8B-ADD6-120C539B2883}">
      <dgm:prSet/>
      <dgm:spPr/>
      <dgm:t>
        <a:bodyPr/>
        <a:lstStyle/>
        <a:p>
          <a:endParaRPr lang="en-US"/>
        </a:p>
      </dgm:t>
    </dgm:pt>
    <dgm:pt modelId="{8A665069-EF8A-4DB7-ADE0-C985C8A8B33E}" type="sibTrans" cxnId="{22FD8C10-DE73-4D8B-ADD6-120C539B2883}">
      <dgm:prSet/>
      <dgm:spPr/>
      <dgm:t>
        <a:bodyPr/>
        <a:lstStyle/>
        <a:p>
          <a:endParaRPr lang="en-US"/>
        </a:p>
      </dgm:t>
    </dgm:pt>
    <dgm:pt modelId="{68CEDE11-0D41-469A-87B6-3CF0D27472E1}">
      <dgm:prSet/>
      <dgm:spPr/>
      <dgm:t>
        <a:bodyPr/>
        <a:lstStyle/>
        <a:p>
          <a:pPr>
            <a:defRPr b="1"/>
          </a:pPr>
          <a:r>
            <a:rPr lang="de-DE" b="0" i="0"/>
            <a:t>Steigerung der Attraktivität der Gastronomie als Ausbildungsberuf</a:t>
          </a:r>
          <a:endParaRPr lang="en-US"/>
        </a:p>
      </dgm:t>
    </dgm:pt>
    <dgm:pt modelId="{DEF95280-9F93-4CC2-A4B5-74EE0AB8A3CE}" type="parTrans" cxnId="{68B284DC-4C9E-4B17-B642-6F4FF72CDC40}">
      <dgm:prSet/>
      <dgm:spPr/>
      <dgm:t>
        <a:bodyPr/>
        <a:lstStyle/>
        <a:p>
          <a:endParaRPr lang="en-US"/>
        </a:p>
      </dgm:t>
    </dgm:pt>
    <dgm:pt modelId="{2DE1F9DF-428B-4FCD-98C6-077F86CC0CE6}" type="sibTrans" cxnId="{68B284DC-4C9E-4B17-B642-6F4FF72CDC40}">
      <dgm:prSet/>
      <dgm:spPr/>
      <dgm:t>
        <a:bodyPr/>
        <a:lstStyle/>
        <a:p>
          <a:endParaRPr lang="en-US"/>
        </a:p>
      </dgm:t>
    </dgm:pt>
    <dgm:pt modelId="{8D2816CB-76E0-4249-8464-A26DEAE21026}">
      <dgm:prSet/>
      <dgm:spPr/>
      <dgm:t>
        <a:bodyPr/>
        <a:lstStyle/>
        <a:p>
          <a:pPr>
            <a:defRPr b="1"/>
          </a:pPr>
          <a:r>
            <a:rPr lang="de-DE" b="0" i="0" dirty="0"/>
            <a:t>Gespräche mit Betrieben und Organisationen der (Gastronomie) für zukünftige Zusammenarbeit</a:t>
          </a:r>
          <a:endParaRPr lang="en-US" dirty="0"/>
        </a:p>
      </dgm:t>
    </dgm:pt>
    <dgm:pt modelId="{2E5B9520-AAA3-4AD4-86F1-0A9F29FABEA7}" type="parTrans" cxnId="{9AC7E387-AA3A-4795-87C8-D51CFE33F311}">
      <dgm:prSet/>
      <dgm:spPr/>
      <dgm:t>
        <a:bodyPr/>
        <a:lstStyle/>
        <a:p>
          <a:endParaRPr lang="en-US"/>
        </a:p>
      </dgm:t>
    </dgm:pt>
    <dgm:pt modelId="{A8531F02-F449-48A7-928A-A2C9795C69A7}" type="sibTrans" cxnId="{9AC7E387-AA3A-4795-87C8-D51CFE33F311}">
      <dgm:prSet/>
      <dgm:spPr/>
      <dgm:t>
        <a:bodyPr/>
        <a:lstStyle/>
        <a:p>
          <a:endParaRPr lang="en-US"/>
        </a:p>
      </dgm:t>
    </dgm:pt>
    <dgm:pt modelId="{5EA1796B-E9AB-454F-A7B3-A54823607155}">
      <dgm:prSet/>
      <dgm:spPr/>
      <dgm:t>
        <a:bodyPr/>
        <a:lstStyle/>
        <a:p>
          <a:r>
            <a:rPr lang="de-DE"/>
            <a:t>Stärkung der Beziehungen zwischen den beteiligten Organisationen</a:t>
          </a:r>
          <a:endParaRPr lang="en-US"/>
        </a:p>
      </dgm:t>
    </dgm:pt>
    <dgm:pt modelId="{73CBCF77-3A5A-4C2C-BE76-71C3F190AA93}" type="parTrans" cxnId="{F1A3C753-0BF7-4A0D-895C-FA9DBC5CA8CD}">
      <dgm:prSet/>
      <dgm:spPr/>
      <dgm:t>
        <a:bodyPr/>
        <a:lstStyle/>
        <a:p>
          <a:endParaRPr lang="en-US"/>
        </a:p>
      </dgm:t>
    </dgm:pt>
    <dgm:pt modelId="{A722E259-A566-4F25-AF67-52E6691813E8}" type="sibTrans" cxnId="{F1A3C753-0BF7-4A0D-895C-FA9DBC5CA8CD}">
      <dgm:prSet/>
      <dgm:spPr/>
      <dgm:t>
        <a:bodyPr/>
        <a:lstStyle/>
        <a:p>
          <a:endParaRPr lang="en-US"/>
        </a:p>
      </dgm:t>
    </dgm:pt>
    <dgm:pt modelId="{86034DF5-5827-45DB-8C52-A5E451FEDFB9}">
      <dgm:prSet/>
      <dgm:spPr/>
      <dgm:t>
        <a:bodyPr/>
        <a:lstStyle/>
        <a:p>
          <a:r>
            <a:rPr lang="de-DE" b="0" i="0"/>
            <a:t>Schaffung von Möglichkeiten für langfristige Zusammenarbeit und Projekte</a:t>
          </a:r>
          <a:endParaRPr lang="en-US"/>
        </a:p>
      </dgm:t>
    </dgm:pt>
    <dgm:pt modelId="{E2C92304-4C2F-4E73-86F4-D776B3B7F8BE}" type="parTrans" cxnId="{D75CC616-9042-4F8F-8167-E2A6E14A896F}">
      <dgm:prSet/>
      <dgm:spPr/>
      <dgm:t>
        <a:bodyPr/>
        <a:lstStyle/>
        <a:p>
          <a:endParaRPr lang="en-US"/>
        </a:p>
      </dgm:t>
    </dgm:pt>
    <dgm:pt modelId="{BC7D4396-651D-4624-99EB-87ACAEB82A16}" type="sibTrans" cxnId="{D75CC616-9042-4F8F-8167-E2A6E14A896F}">
      <dgm:prSet/>
      <dgm:spPr/>
      <dgm:t>
        <a:bodyPr/>
        <a:lstStyle/>
        <a:p>
          <a:endParaRPr lang="en-US"/>
        </a:p>
      </dgm:t>
    </dgm:pt>
    <dgm:pt modelId="{ECDC7E28-EE7A-4B08-BE21-95D8C63FD611}" type="pres">
      <dgm:prSet presAssocID="{16831674-65B9-4E27-BCDC-2F2BE65CA1AF}" presName="root" presStyleCnt="0">
        <dgm:presLayoutVars>
          <dgm:dir/>
          <dgm:resizeHandles val="exact"/>
        </dgm:presLayoutVars>
      </dgm:prSet>
      <dgm:spPr/>
    </dgm:pt>
    <dgm:pt modelId="{4A2BD93C-3E15-4D64-A98A-A82C985A5688}" type="pres">
      <dgm:prSet presAssocID="{863A5E08-1E4B-4E9C-A8BD-F0F6E0B2B9F5}" presName="compNode" presStyleCnt="0"/>
      <dgm:spPr/>
    </dgm:pt>
    <dgm:pt modelId="{17946024-1FD9-4F53-BAE9-92B74DE8D53D}" type="pres">
      <dgm:prSet presAssocID="{863A5E08-1E4B-4E9C-A8BD-F0F6E0B2B9F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E0B3224-AD3B-4244-878D-5EA376D2F425}" type="pres">
      <dgm:prSet presAssocID="{863A5E08-1E4B-4E9C-A8BD-F0F6E0B2B9F5}" presName="iconSpace" presStyleCnt="0"/>
      <dgm:spPr/>
    </dgm:pt>
    <dgm:pt modelId="{775C9AB7-ED77-4998-A5B3-3A5B7764DA64}" type="pres">
      <dgm:prSet presAssocID="{863A5E08-1E4B-4E9C-A8BD-F0F6E0B2B9F5}" presName="parTx" presStyleLbl="revTx" presStyleIdx="0" presStyleCnt="8">
        <dgm:presLayoutVars>
          <dgm:chMax val="0"/>
          <dgm:chPref val="0"/>
        </dgm:presLayoutVars>
      </dgm:prSet>
      <dgm:spPr/>
    </dgm:pt>
    <dgm:pt modelId="{7E4C3CDF-A533-4DC4-9740-F8626D87FC62}" type="pres">
      <dgm:prSet presAssocID="{863A5E08-1E4B-4E9C-A8BD-F0F6E0B2B9F5}" presName="txSpace" presStyleCnt="0"/>
      <dgm:spPr/>
    </dgm:pt>
    <dgm:pt modelId="{9E191E33-E355-4DAE-9ADF-785DDB2D2DF7}" type="pres">
      <dgm:prSet presAssocID="{863A5E08-1E4B-4E9C-A8BD-F0F6E0B2B9F5}" presName="desTx" presStyleLbl="revTx" presStyleIdx="1" presStyleCnt="8">
        <dgm:presLayoutVars/>
      </dgm:prSet>
      <dgm:spPr/>
    </dgm:pt>
    <dgm:pt modelId="{4FC4AC95-1370-4A6B-BFD1-19F920E0FB6B}" type="pres">
      <dgm:prSet presAssocID="{DE37691D-8E5A-4EA6-8DF3-C3D67662D234}" presName="sibTrans" presStyleCnt="0"/>
      <dgm:spPr/>
    </dgm:pt>
    <dgm:pt modelId="{79CB1A66-EC77-44A3-AC21-F53FDB1862DD}" type="pres">
      <dgm:prSet presAssocID="{EE664864-6273-48D6-A415-67D2E8777218}" presName="compNode" presStyleCnt="0"/>
      <dgm:spPr/>
    </dgm:pt>
    <dgm:pt modelId="{CBB26F61-9C22-435C-AF83-E2A505A8AED4}" type="pres">
      <dgm:prSet presAssocID="{EE664864-6273-48D6-A415-67D2E877721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chlag"/>
        </a:ext>
      </dgm:extLst>
    </dgm:pt>
    <dgm:pt modelId="{54FB9689-7706-4B36-8FED-CF05E7D2D32C}" type="pres">
      <dgm:prSet presAssocID="{EE664864-6273-48D6-A415-67D2E8777218}" presName="iconSpace" presStyleCnt="0"/>
      <dgm:spPr/>
    </dgm:pt>
    <dgm:pt modelId="{096A5046-CE45-488C-AFA1-0B17CEBF78B6}" type="pres">
      <dgm:prSet presAssocID="{EE664864-6273-48D6-A415-67D2E8777218}" presName="parTx" presStyleLbl="revTx" presStyleIdx="2" presStyleCnt="8">
        <dgm:presLayoutVars>
          <dgm:chMax val="0"/>
          <dgm:chPref val="0"/>
        </dgm:presLayoutVars>
      </dgm:prSet>
      <dgm:spPr/>
    </dgm:pt>
    <dgm:pt modelId="{AED26C58-7C77-4C90-B956-4C36288F384F}" type="pres">
      <dgm:prSet presAssocID="{EE664864-6273-48D6-A415-67D2E8777218}" presName="txSpace" presStyleCnt="0"/>
      <dgm:spPr/>
    </dgm:pt>
    <dgm:pt modelId="{4259C022-6E46-460A-B252-420F9446BD75}" type="pres">
      <dgm:prSet presAssocID="{EE664864-6273-48D6-A415-67D2E8777218}" presName="desTx" presStyleLbl="revTx" presStyleIdx="3" presStyleCnt="8">
        <dgm:presLayoutVars/>
      </dgm:prSet>
      <dgm:spPr/>
    </dgm:pt>
    <dgm:pt modelId="{4E8F0E8A-046A-4F2E-AEBF-07AC1CCB6E96}" type="pres">
      <dgm:prSet presAssocID="{816C7F75-E642-4BC5-9E42-CDD8CE0EAA16}" presName="sibTrans" presStyleCnt="0"/>
      <dgm:spPr/>
    </dgm:pt>
    <dgm:pt modelId="{17B3AFD4-B54E-4FDD-B39F-5DAC1050F8C7}" type="pres">
      <dgm:prSet presAssocID="{68CEDE11-0D41-469A-87B6-3CF0D27472E1}" presName="compNode" presStyleCnt="0"/>
      <dgm:spPr/>
    </dgm:pt>
    <dgm:pt modelId="{525B8C5F-5D0D-4DEF-B9E6-A6CF1FFA0DD8}" type="pres">
      <dgm:prSet presAssocID="{68CEDE11-0D41-469A-87B6-3CF0D27472E1}" presName="iconRect" presStyleLbl="node1" presStyleIdx="2" presStyleCnt="4" custLinFactX="45725" custLinFactY="100000" custLinFactNeighborX="100000" custLinFactNeighborY="136124"/>
      <dgm:spPr>
        <a:noFill/>
        <a:ln>
          <a:noFill/>
        </a:ln>
      </dgm:spPr>
    </dgm:pt>
    <dgm:pt modelId="{35DC59F2-6886-4682-86B9-BF839E5BF2D4}" type="pres">
      <dgm:prSet presAssocID="{68CEDE11-0D41-469A-87B6-3CF0D27472E1}" presName="iconSpace" presStyleCnt="0"/>
      <dgm:spPr/>
    </dgm:pt>
    <dgm:pt modelId="{B55C24FF-F155-4EBC-8D69-ACF32E0BD6B9}" type="pres">
      <dgm:prSet presAssocID="{68CEDE11-0D41-469A-87B6-3CF0D27472E1}" presName="parTx" presStyleLbl="revTx" presStyleIdx="4" presStyleCnt="8">
        <dgm:presLayoutVars>
          <dgm:chMax val="0"/>
          <dgm:chPref val="0"/>
        </dgm:presLayoutVars>
      </dgm:prSet>
      <dgm:spPr/>
    </dgm:pt>
    <dgm:pt modelId="{65A423A2-460C-4A7A-9A2E-BA40BC2C0D46}" type="pres">
      <dgm:prSet presAssocID="{68CEDE11-0D41-469A-87B6-3CF0D27472E1}" presName="txSpace" presStyleCnt="0"/>
      <dgm:spPr/>
    </dgm:pt>
    <dgm:pt modelId="{1E8011CE-1745-45DA-88BB-8805759E29E9}" type="pres">
      <dgm:prSet presAssocID="{68CEDE11-0D41-469A-87B6-3CF0D27472E1}" presName="desTx" presStyleLbl="revTx" presStyleIdx="5" presStyleCnt="8">
        <dgm:presLayoutVars/>
      </dgm:prSet>
      <dgm:spPr/>
    </dgm:pt>
    <dgm:pt modelId="{AAEF8CD8-8F7B-4968-AB7E-E48BA2310CC3}" type="pres">
      <dgm:prSet presAssocID="{2DE1F9DF-428B-4FCD-98C6-077F86CC0CE6}" presName="sibTrans" presStyleCnt="0"/>
      <dgm:spPr/>
    </dgm:pt>
    <dgm:pt modelId="{5B1EBD5C-2DAA-431B-8488-FFECBBABA72D}" type="pres">
      <dgm:prSet presAssocID="{8D2816CB-76E0-4249-8464-A26DEAE21026}" presName="compNode" presStyleCnt="0"/>
      <dgm:spPr/>
    </dgm:pt>
    <dgm:pt modelId="{FA842008-DC96-4DBC-8D76-31222AA13687}" type="pres">
      <dgm:prSet presAssocID="{8D2816CB-76E0-4249-8464-A26DEAE21026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sprechung"/>
        </a:ext>
      </dgm:extLst>
    </dgm:pt>
    <dgm:pt modelId="{88FF6973-D89E-4D5F-B36F-E891DABC4D5C}" type="pres">
      <dgm:prSet presAssocID="{8D2816CB-76E0-4249-8464-A26DEAE21026}" presName="iconSpace" presStyleCnt="0"/>
      <dgm:spPr/>
    </dgm:pt>
    <dgm:pt modelId="{C86B44AB-0C00-45AE-8CCA-650E7790CFF8}" type="pres">
      <dgm:prSet presAssocID="{8D2816CB-76E0-4249-8464-A26DEAE21026}" presName="parTx" presStyleLbl="revTx" presStyleIdx="6" presStyleCnt="8">
        <dgm:presLayoutVars>
          <dgm:chMax val="0"/>
          <dgm:chPref val="0"/>
        </dgm:presLayoutVars>
      </dgm:prSet>
      <dgm:spPr/>
    </dgm:pt>
    <dgm:pt modelId="{96E06604-F79E-4EA3-8284-00AC46F7DC96}" type="pres">
      <dgm:prSet presAssocID="{8D2816CB-76E0-4249-8464-A26DEAE21026}" presName="txSpace" presStyleCnt="0"/>
      <dgm:spPr/>
    </dgm:pt>
    <dgm:pt modelId="{952425F3-69E2-4C75-A700-5E527D76BD19}" type="pres">
      <dgm:prSet presAssocID="{8D2816CB-76E0-4249-8464-A26DEAE21026}" presName="desTx" presStyleLbl="revTx" presStyleIdx="7" presStyleCnt="8">
        <dgm:presLayoutVars/>
      </dgm:prSet>
      <dgm:spPr/>
    </dgm:pt>
  </dgm:ptLst>
  <dgm:cxnLst>
    <dgm:cxn modelId="{22FD8C10-DE73-4D8B-ADD6-120C539B2883}" srcId="{EE664864-6273-48D6-A415-67D2E8777218}" destId="{B3092AA0-83E5-46A1-BCAA-E86947D43298}" srcOrd="0" destOrd="0" parTransId="{863E50C4-FF62-4C8B-BA00-298E7B0C2A22}" sibTransId="{8A665069-EF8A-4DB7-ADE0-C985C8A8B33E}"/>
    <dgm:cxn modelId="{5AEBB916-5DD8-4247-B195-417131F42FCD}" type="presOf" srcId="{68CEDE11-0D41-469A-87B6-3CF0D27472E1}" destId="{B55C24FF-F155-4EBC-8D69-ACF32E0BD6B9}" srcOrd="0" destOrd="0" presId="urn:microsoft.com/office/officeart/2018/2/layout/IconLabelDescriptionList"/>
    <dgm:cxn modelId="{D75CC616-9042-4F8F-8167-E2A6E14A896F}" srcId="{8D2816CB-76E0-4249-8464-A26DEAE21026}" destId="{86034DF5-5827-45DB-8C52-A5E451FEDFB9}" srcOrd="1" destOrd="0" parTransId="{E2C92304-4C2F-4E73-86F4-D776B3B7F8BE}" sibTransId="{BC7D4396-651D-4624-99EB-87ACAEB82A16}"/>
    <dgm:cxn modelId="{6524E620-5D84-4F43-B7B5-36B412A465A1}" type="presOf" srcId="{86034DF5-5827-45DB-8C52-A5E451FEDFB9}" destId="{952425F3-69E2-4C75-A700-5E527D76BD19}" srcOrd="0" destOrd="1" presId="urn:microsoft.com/office/officeart/2018/2/layout/IconLabelDescriptionList"/>
    <dgm:cxn modelId="{2DD8BC25-2DFA-4071-81E7-19CBE36F6B7C}" type="presOf" srcId="{7C12C4F7-9AE0-4F90-B2DA-4660B60B272F}" destId="{9E191E33-E355-4DAE-9ADF-785DDB2D2DF7}" srcOrd="0" destOrd="0" presId="urn:microsoft.com/office/officeart/2018/2/layout/IconLabelDescriptionList"/>
    <dgm:cxn modelId="{F1A3C753-0BF7-4A0D-895C-FA9DBC5CA8CD}" srcId="{8D2816CB-76E0-4249-8464-A26DEAE21026}" destId="{5EA1796B-E9AB-454F-A7B3-A54823607155}" srcOrd="0" destOrd="0" parTransId="{73CBCF77-3A5A-4C2C-BE76-71C3F190AA93}" sibTransId="{A722E259-A566-4F25-AF67-52E6691813E8}"/>
    <dgm:cxn modelId="{7BB15774-7DD1-4583-8117-8C4D97895AED}" type="presOf" srcId="{863A5E08-1E4B-4E9C-A8BD-F0F6E0B2B9F5}" destId="{775C9AB7-ED77-4998-A5B3-3A5B7764DA64}" srcOrd="0" destOrd="0" presId="urn:microsoft.com/office/officeart/2018/2/layout/IconLabelDescriptionList"/>
    <dgm:cxn modelId="{6E4AD27C-8B2A-4D5A-9CAF-CC84EEC8E401}" type="presOf" srcId="{5EA1796B-E9AB-454F-A7B3-A54823607155}" destId="{952425F3-69E2-4C75-A700-5E527D76BD19}" srcOrd="0" destOrd="0" presId="urn:microsoft.com/office/officeart/2018/2/layout/IconLabelDescriptionList"/>
    <dgm:cxn modelId="{55A08286-6203-4282-B5A7-B5BCB77A3B4B}" type="presOf" srcId="{B3092AA0-83E5-46A1-BCAA-E86947D43298}" destId="{4259C022-6E46-460A-B252-420F9446BD75}" srcOrd="0" destOrd="0" presId="urn:microsoft.com/office/officeart/2018/2/layout/IconLabelDescriptionList"/>
    <dgm:cxn modelId="{9AC7E387-AA3A-4795-87C8-D51CFE33F311}" srcId="{16831674-65B9-4E27-BCDC-2F2BE65CA1AF}" destId="{8D2816CB-76E0-4249-8464-A26DEAE21026}" srcOrd="3" destOrd="0" parTransId="{2E5B9520-AAA3-4AD4-86F1-0A9F29FABEA7}" sibTransId="{A8531F02-F449-48A7-928A-A2C9795C69A7}"/>
    <dgm:cxn modelId="{1EDDF391-C546-4DFB-8757-8BB333AB9E46}" type="presOf" srcId="{16831674-65B9-4E27-BCDC-2F2BE65CA1AF}" destId="{ECDC7E28-EE7A-4B08-BE21-95D8C63FD611}" srcOrd="0" destOrd="0" presId="urn:microsoft.com/office/officeart/2018/2/layout/IconLabelDescriptionList"/>
    <dgm:cxn modelId="{C276CA99-072D-4F1A-9896-411A466B5933}" srcId="{863A5E08-1E4B-4E9C-A8BD-F0F6E0B2B9F5}" destId="{7C12C4F7-9AE0-4F90-B2DA-4660B60B272F}" srcOrd="0" destOrd="0" parTransId="{30611FD1-01F0-46B7-B215-90F9B0EF4DE4}" sibTransId="{6635E4EC-20C6-4032-84DA-D3AA0A86B5EF}"/>
    <dgm:cxn modelId="{68B284DC-4C9E-4B17-B642-6F4FF72CDC40}" srcId="{16831674-65B9-4E27-BCDC-2F2BE65CA1AF}" destId="{68CEDE11-0D41-469A-87B6-3CF0D27472E1}" srcOrd="2" destOrd="0" parTransId="{DEF95280-9F93-4CC2-A4B5-74EE0AB8A3CE}" sibTransId="{2DE1F9DF-428B-4FCD-98C6-077F86CC0CE6}"/>
    <dgm:cxn modelId="{6302D8DF-6368-4D83-95F4-DC7F1AF74FC8}" type="presOf" srcId="{8D2816CB-76E0-4249-8464-A26DEAE21026}" destId="{C86B44AB-0C00-45AE-8CCA-650E7790CFF8}" srcOrd="0" destOrd="0" presId="urn:microsoft.com/office/officeart/2018/2/layout/IconLabelDescriptionList"/>
    <dgm:cxn modelId="{EB1978E1-E449-4BDA-BFF9-9A312A91C8E2}" srcId="{16831674-65B9-4E27-BCDC-2F2BE65CA1AF}" destId="{EE664864-6273-48D6-A415-67D2E8777218}" srcOrd="1" destOrd="0" parTransId="{27357DD4-9CCF-4141-915C-D4A43E1DE1E7}" sibTransId="{816C7F75-E642-4BC5-9E42-CDD8CE0EAA16}"/>
    <dgm:cxn modelId="{F15FD0E4-2CCB-48A0-9F7F-CB003061429B}" type="presOf" srcId="{EE664864-6273-48D6-A415-67D2E8777218}" destId="{096A5046-CE45-488C-AFA1-0B17CEBF78B6}" srcOrd="0" destOrd="0" presId="urn:microsoft.com/office/officeart/2018/2/layout/IconLabelDescriptionList"/>
    <dgm:cxn modelId="{49E21EF1-44DA-433F-ADC1-55F92C7F7137}" srcId="{16831674-65B9-4E27-BCDC-2F2BE65CA1AF}" destId="{863A5E08-1E4B-4E9C-A8BD-F0F6E0B2B9F5}" srcOrd="0" destOrd="0" parTransId="{A67214CD-2893-44FF-A391-5ABD197DFFD0}" sibTransId="{DE37691D-8E5A-4EA6-8DF3-C3D67662D234}"/>
    <dgm:cxn modelId="{1099A599-A7CB-47A4-88F3-9D6C83D5159E}" type="presParOf" srcId="{ECDC7E28-EE7A-4B08-BE21-95D8C63FD611}" destId="{4A2BD93C-3E15-4D64-A98A-A82C985A5688}" srcOrd="0" destOrd="0" presId="urn:microsoft.com/office/officeart/2018/2/layout/IconLabelDescriptionList"/>
    <dgm:cxn modelId="{DCECA89A-BF8A-4CCE-A0EC-6E63064E4BF9}" type="presParOf" srcId="{4A2BD93C-3E15-4D64-A98A-A82C985A5688}" destId="{17946024-1FD9-4F53-BAE9-92B74DE8D53D}" srcOrd="0" destOrd="0" presId="urn:microsoft.com/office/officeart/2018/2/layout/IconLabelDescriptionList"/>
    <dgm:cxn modelId="{2AA4A5EF-1107-41B0-A9B4-42B4444AA7A3}" type="presParOf" srcId="{4A2BD93C-3E15-4D64-A98A-A82C985A5688}" destId="{BE0B3224-AD3B-4244-878D-5EA376D2F425}" srcOrd="1" destOrd="0" presId="urn:microsoft.com/office/officeart/2018/2/layout/IconLabelDescriptionList"/>
    <dgm:cxn modelId="{243E50F4-17B1-4F7E-8A55-495DC2D18CFE}" type="presParOf" srcId="{4A2BD93C-3E15-4D64-A98A-A82C985A5688}" destId="{775C9AB7-ED77-4998-A5B3-3A5B7764DA64}" srcOrd="2" destOrd="0" presId="urn:microsoft.com/office/officeart/2018/2/layout/IconLabelDescriptionList"/>
    <dgm:cxn modelId="{B0DDD293-9FEE-4FC0-A151-15856C559194}" type="presParOf" srcId="{4A2BD93C-3E15-4D64-A98A-A82C985A5688}" destId="{7E4C3CDF-A533-4DC4-9740-F8626D87FC62}" srcOrd="3" destOrd="0" presId="urn:microsoft.com/office/officeart/2018/2/layout/IconLabelDescriptionList"/>
    <dgm:cxn modelId="{086B9206-3FC0-4615-932D-10AFFE784C8B}" type="presParOf" srcId="{4A2BD93C-3E15-4D64-A98A-A82C985A5688}" destId="{9E191E33-E355-4DAE-9ADF-785DDB2D2DF7}" srcOrd="4" destOrd="0" presId="urn:microsoft.com/office/officeart/2018/2/layout/IconLabelDescriptionList"/>
    <dgm:cxn modelId="{684EF9B2-19F5-472D-A5A8-0542C0901FC4}" type="presParOf" srcId="{ECDC7E28-EE7A-4B08-BE21-95D8C63FD611}" destId="{4FC4AC95-1370-4A6B-BFD1-19F920E0FB6B}" srcOrd="1" destOrd="0" presId="urn:microsoft.com/office/officeart/2018/2/layout/IconLabelDescriptionList"/>
    <dgm:cxn modelId="{A198987B-4558-4C49-B8C3-A812FEFDC17A}" type="presParOf" srcId="{ECDC7E28-EE7A-4B08-BE21-95D8C63FD611}" destId="{79CB1A66-EC77-44A3-AC21-F53FDB1862DD}" srcOrd="2" destOrd="0" presId="urn:microsoft.com/office/officeart/2018/2/layout/IconLabelDescriptionList"/>
    <dgm:cxn modelId="{2FDECE73-9842-4FEE-B0F0-EC6B80060544}" type="presParOf" srcId="{79CB1A66-EC77-44A3-AC21-F53FDB1862DD}" destId="{CBB26F61-9C22-435C-AF83-E2A505A8AED4}" srcOrd="0" destOrd="0" presId="urn:microsoft.com/office/officeart/2018/2/layout/IconLabelDescriptionList"/>
    <dgm:cxn modelId="{D784205C-8405-4FEF-8FC2-E887511CF427}" type="presParOf" srcId="{79CB1A66-EC77-44A3-AC21-F53FDB1862DD}" destId="{54FB9689-7706-4B36-8FED-CF05E7D2D32C}" srcOrd="1" destOrd="0" presId="urn:microsoft.com/office/officeart/2018/2/layout/IconLabelDescriptionList"/>
    <dgm:cxn modelId="{08B73CF9-7638-455A-A2E2-50A0F578769D}" type="presParOf" srcId="{79CB1A66-EC77-44A3-AC21-F53FDB1862DD}" destId="{096A5046-CE45-488C-AFA1-0B17CEBF78B6}" srcOrd="2" destOrd="0" presId="urn:microsoft.com/office/officeart/2018/2/layout/IconLabelDescriptionList"/>
    <dgm:cxn modelId="{A6E4B43A-866E-4479-B252-5FA27BC44058}" type="presParOf" srcId="{79CB1A66-EC77-44A3-AC21-F53FDB1862DD}" destId="{AED26C58-7C77-4C90-B956-4C36288F384F}" srcOrd="3" destOrd="0" presId="urn:microsoft.com/office/officeart/2018/2/layout/IconLabelDescriptionList"/>
    <dgm:cxn modelId="{7468FCD2-825D-474B-A3EB-C07C063FA071}" type="presParOf" srcId="{79CB1A66-EC77-44A3-AC21-F53FDB1862DD}" destId="{4259C022-6E46-460A-B252-420F9446BD75}" srcOrd="4" destOrd="0" presId="urn:microsoft.com/office/officeart/2018/2/layout/IconLabelDescriptionList"/>
    <dgm:cxn modelId="{C780088F-B135-45B6-82A9-FA1AF4A0D3CE}" type="presParOf" srcId="{ECDC7E28-EE7A-4B08-BE21-95D8C63FD611}" destId="{4E8F0E8A-046A-4F2E-AEBF-07AC1CCB6E96}" srcOrd="3" destOrd="0" presId="urn:microsoft.com/office/officeart/2018/2/layout/IconLabelDescriptionList"/>
    <dgm:cxn modelId="{223D388C-9062-4E6E-89CD-E0E17E8AF4DC}" type="presParOf" srcId="{ECDC7E28-EE7A-4B08-BE21-95D8C63FD611}" destId="{17B3AFD4-B54E-4FDD-B39F-5DAC1050F8C7}" srcOrd="4" destOrd="0" presId="urn:microsoft.com/office/officeart/2018/2/layout/IconLabelDescriptionList"/>
    <dgm:cxn modelId="{D122CFA8-095C-4BDC-B73A-412F2136AB25}" type="presParOf" srcId="{17B3AFD4-B54E-4FDD-B39F-5DAC1050F8C7}" destId="{525B8C5F-5D0D-4DEF-B9E6-A6CF1FFA0DD8}" srcOrd="0" destOrd="0" presId="urn:microsoft.com/office/officeart/2018/2/layout/IconLabelDescriptionList"/>
    <dgm:cxn modelId="{FEE31B18-F7A8-4B1A-9F7E-C2EFE4F86D66}" type="presParOf" srcId="{17B3AFD4-B54E-4FDD-B39F-5DAC1050F8C7}" destId="{35DC59F2-6886-4682-86B9-BF839E5BF2D4}" srcOrd="1" destOrd="0" presId="urn:microsoft.com/office/officeart/2018/2/layout/IconLabelDescriptionList"/>
    <dgm:cxn modelId="{8E33448B-FE1F-400F-9150-5F1D736492AD}" type="presParOf" srcId="{17B3AFD4-B54E-4FDD-B39F-5DAC1050F8C7}" destId="{B55C24FF-F155-4EBC-8D69-ACF32E0BD6B9}" srcOrd="2" destOrd="0" presId="urn:microsoft.com/office/officeart/2018/2/layout/IconLabelDescriptionList"/>
    <dgm:cxn modelId="{EE5D6417-FDE2-40D2-BCF7-93D9E065D83D}" type="presParOf" srcId="{17B3AFD4-B54E-4FDD-B39F-5DAC1050F8C7}" destId="{65A423A2-460C-4A7A-9A2E-BA40BC2C0D46}" srcOrd="3" destOrd="0" presId="urn:microsoft.com/office/officeart/2018/2/layout/IconLabelDescriptionList"/>
    <dgm:cxn modelId="{4C745CD1-EB3A-4EC6-B8E8-89D87E2D815E}" type="presParOf" srcId="{17B3AFD4-B54E-4FDD-B39F-5DAC1050F8C7}" destId="{1E8011CE-1745-45DA-88BB-8805759E29E9}" srcOrd="4" destOrd="0" presId="urn:microsoft.com/office/officeart/2018/2/layout/IconLabelDescriptionList"/>
    <dgm:cxn modelId="{1A90F63D-A253-46A8-BEA8-B3D2202D9E6A}" type="presParOf" srcId="{ECDC7E28-EE7A-4B08-BE21-95D8C63FD611}" destId="{AAEF8CD8-8F7B-4968-AB7E-E48BA2310CC3}" srcOrd="5" destOrd="0" presId="urn:microsoft.com/office/officeart/2018/2/layout/IconLabelDescriptionList"/>
    <dgm:cxn modelId="{447BE1C4-CE9A-4AB8-A3CC-C1A16C7BD8A0}" type="presParOf" srcId="{ECDC7E28-EE7A-4B08-BE21-95D8C63FD611}" destId="{5B1EBD5C-2DAA-431B-8488-FFECBBABA72D}" srcOrd="6" destOrd="0" presId="urn:microsoft.com/office/officeart/2018/2/layout/IconLabelDescriptionList"/>
    <dgm:cxn modelId="{4724FD70-A533-46B2-B7B9-CF8091800C17}" type="presParOf" srcId="{5B1EBD5C-2DAA-431B-8488-FFECBBABA72D}" destId="{FA842008-DC96-4DBC-8D76-31222AA13687}" srcOrd="0" destOrd="0" presId="urn:microsoft.com/office/officeart/2018/2/layout/IconLabelDescriptionList"/>
    <dgm:cxn modelId="{69F45CEF-C3E7-42D0-BB8B-EE0AC6AE7B70}" type="presParOf" srcId="{5B1EBD5C-2DAA-431B-8488-FFECBBABA72D}" destId="{88FF6973-D89E-4D5F-B36F-E891DABC4D5C}" srcOrd="1" destOrd="0" presId="urn:microsoft.com/office/officeart/2018/2/layout/IconLabelDescriptionList"/>
    <dgm:cxn modelId="{314AC7EF-CEAD-41ED-8AF0-27080F071B6B}" type="presParOf" srcId="{5B1EBD5C-2DAA-431B-8488-FFECBBABA72D}" destId="{C86B44AB-0C00-45AE-8CCA-650E7790CFF8}" srcOrd="2" destOrd="0" presId="urn:microsoft.com/office/officeart/2018/2/layout/IconLabelDescriptionList"/>
    <dgm:cxn modelId="{DFCF18D3-61EC-4ED9-B9E8-124287B49AB6}" type="presParOf" srcId="{5B1EBD5C-2DAA-431B-8488-FFECBBABA72D}" destId="{96E06604-F79E-4EA3-8284-00AC46F7DC96}" srcOrd="3" destOrd="0" presId="urn:microsoft.com/office/officeart/2018/2/layout/IconLabelDescriptionList"/>
    <dgm:cxn modelId="{F1B9C4AD-B33D-4705-B0F3-BE3E9C5D4898}" type="presParOf" srcId="{5B1EBD5C-2DAA-431B-8488-FFECBBABA72D}" destId="{952425F3-69E2-4C75-A700-5E527D76BD1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14BBD-2605-416E-9D69-1F860FFC314D}">
      <dsp:nvSpPr>
        <dsp:cNvPr id="0" name=""/>
        <dsp:cNvSpPr/>
      </dsp:nvSpPr>
      <dsp:spPr>
        <a:xfrm>
          <a:off x="812684" y="80209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F8103-0AF9-46B7-B071-1833968DE5CF}">
      <dsp:nvSpPr>
        <dsp:cNvPr id="0" name=""/>
        <dsp:cNvSpPr/>
      </dsp:nvSpPr>
      <dsp:spPr>
        <a:xfrm>
          <a:off x="317684" y="18821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i="0" kern="1200"/>
            <a:t>Praktikum in der Gastronomie</a:t>
          </a:r>
          <a:endParaRPr lang="en-US" sz="1700" kern="1200"/>
        </a:p>
      </dsp:txBody>
      <dsp:txXfrm>
        <a:off x="317684" y="1882179"/>
        <a:ext cx="1800000" cy="720000"/>
      </dsp:txXfrm>
    </dsp:sp>
    <dsp:sp modelId="{3DF6BDF0-8E4D-4CC3-BA8C-213E133133B0}">
      <dsp:nvSpPr>
        <dsp:cNvPr id="0" name=""/>
        <dsp:cNvSpPr/>
      </dsp:nvSpPr>
      <dsp:spPr>
        <a:xfrm>
          <a:off x="2927684" y="80209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A1497-3473-4F61-9BBF-0380542140A8}">
      <dsp:nvSpPr>
        <dsp:cNvPr id="0" name=""/>
        <dsp:cNvSpPr/>
      </dsp:nvSpPr>
      <dsp:spPr>
        <a:xfrm>
          <a:off x="2432684" y="18821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i="0" kern="1200"/>
            <a:t>Ziele des Aufenthalts</a:t>
          </a:r>
          <a:endParaRPr lang="en-US" sz="1700" kern="1200"/>
        </a:p>
      </dsp:txBody>
      <dsp:txXfrm>
        <a:off x="2432684" y="1882179"/>
        <a:ext cx="1800000" cy="720000"/>
      </dsp:txXfrm>
    </dsp:sp>
    <dsp:sp modelId="{EEEF0125-F4B0-4E49-ABE1-215A81CA8075}">
      <dsp:nvSpPr>
        <dsp:cNvPr id="0" name=""/>
        <dsp:cNvSpPr/>
      </dsp:nvSpPr>
      <dsp:spPr>
        <a:xfrm>
          <a:off x="5042684" y="80209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7604C-83F8-4B5E-AD50-8814919183BF}">
      <dsp:nvSpPr>
        <dsp:cNvPr id="0" name=""/>
        <dsp:cNvSpPr/>
      </dsp:nvSpPr>
      <dsp:spPr>
        <a:xfrm>
          <a:off x="4547684" y="18821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i="0" kern="1200"/>
            <a:t>Zusammenarbeit und Perspektiven</a:t>
          </a:r>
          <a:endParaRPr lang="en-US" sz="1700" kern="1200"/>
        </a:p>
      </dsp:txBody>
      <dsp:txXfrm>
        <a:off x="4547684" y="1882179"/>
        <a:ext cx="1800000" cy="720000"/>
      </dsp:txXfrm>
    </dsp:sp>
    <dsp:sp modelId="{E7766218-AD69-46C3-837C-636D214AD596}">
      <dsp:nvSpPr>
        <dsp:cNvPr id="0" name=""/>
        <dsp:cNvSpPr/>
      </dsp:nvSpPr>
      <dsp:spPr>
        <a:xfrm>
          <a:off x="7157685" y="80209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E4398-FD61-4208-8657-BBFC61D7E1C9}">
      <dsp:nvSpPr>
        <dsp:cNvPr id="0" name=""/>
        <dsp:cNvSpPr/>
      </dsp:nvSpPr>
      <dsp:spPr>
        <a:xfrm>
          <a:off x="6662684" y="18821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i="0" kern="1200"/>
            <a:t>Fazit</a:t>
          </a:r>
          <a:endParaRPr lang="en-US" sz="1700" kern="1200"/>
        </a:p>
      </dsp:txBody>
      <dsp:txXfrm>
        <a:off x="6662684" y="1882179"/>
        <a:ext cx="1800000" cy="720000"/>
      </dsp:txXfrm>
    </dsp:sp>
    <dsp:sp modelId="{FEC9A34B-0B26-417D-8F1E-5AEB044C6399}">
      <dsp:nvSpPr>
        <dsp:cNvPr id="0" name=""/>
        <dsp:cNvSpPr/>
      </dsp:nvSpPr>
      <dsp:spPr>
        <a:xfrm>
          <a:off x="9272684" y="80209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AA60E-28D1-41B4-AFB2-C72CDD2371E0}">
      <dsp:nvSpPr>
        <dsp:cNvPr id="0" name=""/>
        <dsp:cNvSpPr/>
      </dsp:nvSpPr>
      <dsp:spPr>
        <a:xfrm>
          <a:off x="8777685" y="18821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i="0" kern="1200"/>
            <a:t>Fragen</a:t>
          </a:r>
          <a:endParaRPr lang="en-US" sz="1700" kern="1200"/>
        </a:p>
      </dsp:txBody>
      <dsp:txXfrm>
        <a:off x="8777685" y="1882179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46024-1FD9-4F53-BAE9-92B74DE8D53D}">
      <dsp:nvSpPr>
        <dsp:cNvPr id="0" name=""/>
        <dsp:cNvSpPr/>
      </dsp:nvSpPr>
      <dsp:spPr>
        <a:xfrm>
          <a:off x="7079" y="298360"/>
          <a:ext cx="841640" cy="841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C9AB7-ED77-4998-A5B3-3A5B7764DA64}">
      <dsp:nvSpPr>
        <dsp:cNvPr id="0" name=""/>
        <dsp:cNvSpPr/>
      </dsp:nvSpPr>
      <dsp:spPr>
        <a:xfrm>
          <a:off x="7079" y="1260725"/>
          <a:ext cx="2404687" cy="789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400" b="0" i="0" kern="1200"/>
            <a:t>Kennenlernen der japanischen Kultur und Sprache</a:t>
          </a:r>
          <a:endParaRPr lang="en-US" sz="1400" kern="1200"/>
        </a:p>
      </dsp:txBody>
      <dsp:txXfrm>
        <a:off x="7079" y="1260725"/>
        <a:ext cx="2404687" cy="789940"/>
      </dsp:txXfrm>
    </dsp:sp>
    <dsp:sp modelId="{9E191E33-E355-4DAE-9ADF-785DDB2D2DF7}">
      <dsp:nvSpPr>
        <dsp:cNvPr id="0" name=""/>
        <dsp:cNvSpPr/>
      </dsp:nvSpPr>
      <dsp:spPr>
        <a:xfrm>
          <a:off x="7079" y="2106817"/>
          <a:ext cx="2404687" cy="99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Verbesserung der Sprachkenntnisse und des Lebenslaufs der Teilnehmer</a:t>
          </a:r>
          <a:endParaRPr lang="en-US" sz="1100" kern="1200"/>
        </a:p>
      </dsp:txBody>
      <dsp:txXfrm>
        <a:off x="7079" y="2106817"/>
        <a:ext cx="2404687" cy="999099"/>
      </dsp:txXfrm>
    </dsp:sp>
    <dsp:sp modelId="{CBB26F61-9C22-435C-AF83-E2A505A8AED4}">
      <dsp:nvSpPr>
        <dsp:cNvPr id="0" name=""/>
        <dsp:cNvSpPr/>
      </dsp:nvSpPr>
      <dsp:spPr>
        <a:xfrm>
          <a:off x="2832587" y="298360"/>
          <a:ext cx="841640" cy="841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A5046-CE45-488C-AFA1-0B17CEBF78B6}">
      <dsp:nvSpPr>
        <dsp:cNvPr id="0" name=""/>
        <dsp:cNvSpPr/>
      </dsp:nvSpPr>
      <dsp:spPr>
        <a:xfrm>
          <a:off x="2832587" y="1260725"/>
          <a:ext cx="2404687" cy="789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400" b="0" i="0" kern="1200"/>
            <a:t>Austausch von Fachwissen und internationalen Kompetenzen</a:t>
          </a:r>
          <a:endParaRPr lang="en-US" sz="1400" kern="1200"/>
        </a:p>
      </dsp:txBody>
      <dsp:txXfrm>
        <a:off x="2832587" y="1260725"/>
        <a:ext cx="2404687" cy="789940"/>
      </dsp:txXfrm>
    </dsp:sp>
    <dsp:sp modelId="{4259C022-6E46-460A-B252-420F9446BD75}">
      <dsp:nvSpPr>
        <dsp:cNvPr id="0" name=""/>
        <dsp:cNvSpPr/>
      </dsp:nvSpPr>
      <dsp:spPr>
        <a:xfrm>
          <a:off x="2832587" y="2106817"/>
          <a:ext cx="2404687" cy="99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Förderung des Wissenstransfers zwischen Japan und Deutschland</a:t>
          </a:r>
          <a:endParaRPr lang="en-US" sz="1100" kern="1200"/>
        </a:p>
      </dsp:txBody>
      <dsp:txXfrm>
        <a:off x="2832587" y="2106817"/>
        <a:ext cx="2404687" cy="999099"/>
      </dsp:txXfrm>
    </dsp:sp>
    <dsp:sp modelId="{525B8C5F-5D0D-4DEF-B9E6-A6CF1FFA0DD8}">
      <dsp:nvSpPr>
        <dsp:cNvPr id="0" name=""/>
        <dsp:cNvSpPr/>
      </dsp:nvSpPr>
      <dsp:spPr>
        <a:xfrm>
          <a:off x="6884575" y="2285675"/>
          <a:ext cx="841640" cy="841640"/>
        </a:xfrm>
        <a:prstGeom prst="rect">
          <a:avLst/>
        </a:pr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C24FF-F155-4EBC-8D69-ACF32E0BD6B9}">
      <dsp:nvSpPr>
        <dsp:cNvPr id="0" name=""/>
        <dsp:cNvSpPr/>
      </dsp:nvSpPr>
      <dsp:spPr>
        <a:xfrm>
          <a:off x="5658095" y="1260725"/>
          <a:ext cx="2404687" cy="789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400" b="0" i="0" kern="1200"/>
            <a:t>Steigerung der Attraktivität der Gastronomie als Ausbildungsberuf</a:t>
          </a:r>
          <a:endParaRPr lang="en-US" sz="1400" kern="1200"/>
        </a:p>
      </dsp:txBody>
      <dsp:txXfrm>
        <a:off x="5658095" y="1260725"/>
        <a:ext cx="2404687" cy="789940"/>
      </dsp:txXfrm>
    </dsp:sp>
    <dsp:sp modelId="{1E8011CE-1745-45DA-88BB-8805759E29E9}">
      <dsp:nvSpPr>
        <dsp:cNvPr id="0" name=""/>
        <dsp:cNvSpPr/>
      </dsp:nvSpPr>
      <dsp:spPr>
        <a:xfrm>
          <a:off x="5658095" y="2106817"/>
          <a:ext cx="2404687" cy="99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42008-DC96-4DBC-8D76-31222AA13687}">
      <dsp:nvSpPr>
        <dsp:cNvPr id="0" name=""/>
        <dsp:cNvSpPr/>
      </dsp:nvSpPr>
      <dsp:spPr>
        <a:xfrm>
          <a:off x="8483602" y="298360"/>
          <a:ext cx="841640" cy="841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B44AB-0C00-45AE-8CCA-650E7790CFF8}">
      <dsp:nvSpPr>
        <dsp:cNvPr id="0" name=""/>
        <dsp:cNvSpPr/>
      </dsp:nvSpPr>
      <dsp:spPr>
        <a:xfrm>
          <a:off x="8483602" y="1260725"/>
          <a:ext cx="2404687" cy="789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400" b="0" i="0" kern="1200" dirty="0"/>
            <a:t>Gespräche mit Betrieben und Organisationen der (Gastronomie) für zukünftige Zusammenarbeit</a:t>
          </a:r>
          <a:endParaRPr lang="en-US" sz="1400" kern="1200" dirty="0"/>
        </a:p>
      </dsp:txBody>
      <dsp:txXfrm>
        <a:off x="8483602" y="1260725"/>
        <a:ext cx="2404687" cy="789940"/>
      </dsp:txXfrm>
    </dsp:sp>
    <dsp:sp modelId="{952425F3-69E2-4C75-A700-5E527D76BD19}">
      <dsp:nvSpPr>
        <dsp:cNvPr id="0" name=""/>
        <dsp:cNvSpPr/>
      </dsp:nvSpPr>
      <dsp:spPr>
        <a:xfrm>
          <a:off x="8483602" y="2106817"/>
          <a:ext cx="2404687" cy="99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Stärkung der Beziehungen zwischen den beteiligten Organisationen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i="0" kern="1200"/>
            <a:t>Schaffung von Möglichkeiten für langfristige Zusammenarbeit und Projekte</a:t>
          </a:r>
          <a:endParaRPr lang="en-US" sz="1100" kern="1200"/>
        </a:p>
      </dsp:txBody>
      <dsp:txXfrm>
        <a:off x="8483602" y="2106817"/>
        <a:ext cx="2404687" cy="999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63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32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60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959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680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47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79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58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78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29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24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52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33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4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43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73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49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E89156F-AD2D-B342-92B7-29D10FA0AC72}" type="datetimeFigureOut">
              <a:rPr lang="de-DE" smtClean="0"/>
              <a:t>21.11.24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D13EF-F383-B540-B1A2-DAE84B7AF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067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bbs-walter-gropius.de/category/japa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uropa.bbs-walter-gropius.de/2023/12/03/feier-der-staedtepartnerschaft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europa.bbs-walter-gropius.de/2024/04/13/hildesheimer-azubi-laesst-japaner-ueber-gummibaerchen-jubeln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416D5-BF70-64E5-650E-67844DD2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310" y="4550509"/>
            <a:ext cx="9611785" cy="1189985"/>
          </a:xfrm>
        </p:spPr>
        <p:txBody>
          <a:bodyPr>
            <a:noAutofit/>
          </a:bodyPr>
          <a:lstStyle/>
          <a:p>
            <a:r>
              <a:rPr lang="de-DE" sz="3200" dirty="0"/>
              <a:t>Mit Erasmus + die (gastronomische) Ausbildung innovativ und erfolgreich voranbringen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90C145-3A52-E003-CED2-C382C2269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58" y="5740494"/>
            <a:ext cx="9186063" cy="507905"/>
          </a:xfrm>
        </p:spPr>
        <p:txBody>
          <a:bodyPr>
            <a:normAutofit/>
          </a:bodyPr>
          <a:lstStyle/>
          <a:p>
            <a:r>
              <a:rPr lang="de-DE" b="1" dirty="0">
                <a:latin typeface="Söhne"/>
              </a:rPr>
              <a:t>- Aktuelle Projekterfahrung „Japan“</a:t>
            </a:r>
            <a:endParaRPr lang="de-DE" dirty="0"/>
          </a:p>
        </p:txBody>
      </p:sp>
      <p:pic>
        <p:nvPicPr>
          <p:cNvPr id="5" name="Picture 4" descr="Gedünstetes Essen in Bambusbehältern">
            <a:extLst>
              <a:ext uri="{FF2B5EF4-FFF2-40B4-BE49-F238E27FC236}">
                <a16:creationId xmlns:a16="http://schemas.microsoft.com/office/drawing/2014/main" id="{2F9E0FF8-E01A-184B-0155-9214BFD9F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5" b="3"/>
          <a:stretch/>
        </p:blipFill>
        <p:spPr>
          <a:xfrm>
            <a:off x="635458" y="640080"/>
            <a:ext cx="5602986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draußen, Wolke, Himmel, Chinesische Architektur enthält.&#10;&#10;Automatisch generierte Beschreibung">
            <a:extLst>
              <a:ext uri="{FF2B5EF4-FFF2-40B4-BE49-F238E27FC236}">
                <a16:creationId xmlns:a16="http://schemas.microsoft.com/office/drawing/2014/main" id="{9BAA3824-52B5-7D26-D0FA-0B5622650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05" r="8506" b="-2"/>
          <a:stretch/>
        </p:blipFill>
        <p:spPr>
          <a:xfrm>
            <a:off x="6389321" y="640080"/>
            <a:ext cx="3432201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8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13AE40-3036-91C1-7E61-48481E7C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Vielen Dank für Ihre Aufmerksamkeit!</a:t>
            </a: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r>
              <a:rPr lang="en-US" sz="2000"/>
              <a:t>Arigato Gozaimasu!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35DDF35-9818-E555-1C01-CA1263374B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28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4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76BA66-1909-D70A-F841-C6B164BA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EBEBEB"/>
                </a:solidFill>
              </a:rPr>
              <a:t>Was Sie heute hören werden: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21" name="Inhaltsplatzhalter 2">
            <a:extLst>
              <a:ext uri="{FF2B5EF4-FFF2-40B4-BE49-F238E27FC236}">
                <a16:creationId xmlns:a16="http://schemas.microsoft.com/office/drawing/2014/main" id="{BB4DBCA2-41CB-7868-EEC9-79A6B4E6D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727631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6802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E42C3-E2BA-77B3-B55C-09CA3AE6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600" b="1" i="0" u="none" strike="noStrike">
                <a:effectLst/>
                <a:latin typeface="Söhne"/>
              </a:rPr>
              <a:t>Europaschule und Kulturaustausch</a:t>
            </a:r>
            <a:endParaRPr lang="de-DE" sz="3600"/>
          </a:p>
        </p:txBody>
      </p:sp>
      <p:pic>
        <p:nvPicPr>
          <p:cNvPr id="19" name="Grafik 18" descr="Ein Bild, das Text, Screensho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CD7E8AB9-0791-1221-A7BD-ABA892048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25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C3B89B-8592-73AA-6D02-CB9DA840E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effectLst/>
                <a:latin typeface="Söhne"/>
              </a:rPr>
              <a:t>Vorstellung der Europaschule und ihres Engagements für interkulturellen Austausch</a:t>
            </a:r>
          </a:p>
          <a:p>
            <a:endParaRPr lang="de-DE" dirty="0"/>
          </a:p>
        </p:txBody>
      </p:sp>
      <p:pic>
        <p:nvPicPr>
          <p:cNvPr id="5" name="Grafik 4" descr="Ein Bild, das Text, Screenshot, Schrift, Marke enthält.&#10;&#10;Automatisch generierte Beschreibung">
            <a:extLst>
              <a:ext uri="{FF2B5EF4-FFF2-40B4-BE49-F238E27FC236}">
                <a16:creationId xmlns:a16="http://schemas.microsoft.com/office/drawing/2014/main" id="{CCFC3084-ECD1-5588-E2B9-92206EE0C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455" y="3924300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6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B7A31-741F-1DDD-FA54-B7AC0425C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600" b="1" i="0" u="none" strike="noStrike">
                <a:effectLst/>
                <a:latin typeface="Söhne"/>
              </a:rPr>
              <a:t>Praktikum in der Gastronomie</a:t>
            </a:r>
            <a:endParaRPr lang="de-DE" sz="3600"/>
          </a:p>
        </p:txBody>
      </p:sp>
      <p:pic>
        <p:nvPicPr>
          <p:cNvPr id="12" name="Grafik 11" descr="Ein Bild, das Kleidung, Im Haus, Person, Mobiliar enthält.&#10;&#10;Automatisch generierte Beschreibung">
            <a:extLst>
              <a:ext uri="{FF2B5EF4-FFF2-40B4-BE49-F238E27FC236}">
                <a16:creationId xmlns:a16="http://schemas.microsoft.com/office/drawing/2014/main" id="{63FDBEB2-9E09-E128-2580-40EBE30B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7" r="15892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Grafik 7" descr="Ein Bild, das Kleidung, Mann, Person, Schuhwerk enthält.&#10;&#10;Automatisch generierte Beschreibung">
            <a:extLst>
              <a:ext uri="{FF2B5EF4-FFF2-40B4-BE49-F238E27FC236}">
                <a16:creationId xmlns:a16="http://schemas.microsoft.com/office/drawing/2014/main" id="{D86AE5A4-52CF-02A6-7D7D-CB5477848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6" r="-2" b="-2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8EDF29-1535-4A6E-807D-812733F33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AC275C-DDD4-CB1D-565F-CD74E305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b="0" i="0" u="none" strike="noStrike">
                <a:effectLst/>
                <a:latin typeface="Söhne"/>
              </a:rPr>
              <a:t>Erfahrungen im Hotel </a:t>
            </a:r>
            <a:r>
              <a:rPr lang="de-DE" b="0" i="0" u="none" strike="noStrike" err="1">
                <a:effectLst/>
                <a:latin typeface="Söhne"/>
              </a:rPr>
              <a:t>Kyomachia</a:t>
            </a:r>
            <a:r>
              <a:rPr lang="de-DE" b="0" i="0" u="none" strike="noStrike">
                <a:effectLst/>
                <a:latin typeface="Söhne"/>
              </a:rPr>
              <a:t> Sakura </a:t>
            </a:r>
            <a:r>
              <a:rPr lang="de-DE" b="0" i="0" u="none" strike="noStrike" err="1">
                <a:effectLst/>
                <a:latin typeface="Söhne"/>
              </a:rPr>
              <a:t>Urushitei</a:t>
            </a:r>
            <a:endParaRPr lang="de-DE" b="0" i="0" u="none" strike="noStrike">
              <a:effectLst/>
              <a:latin typeface="Söhne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b="0" i="0" u="none" strike="noStrike">
                <a:effectLst/>
                <a:latin typeface="Söhne"/>
              </a:rPr>
              <a:t>Einblick in die japanische Gastronomie und Gastfreundschaft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b="0" i="0" u="none" strike="noStrike">
                <a:effectLst/>
                <a:latin typeface="Söhne"/>
              </a:rPr>
              <a:t>Bedeutung des Praktikums für den Wissenstransfer zwischen Japan und Deutschland </a:t>
            </a:r>
            <a:r>
              <a:rPr lang="de-DE">
                <a:latin typeface="Söhne"/>
              </a:rPr>
              <a:t>für die Auszubildenden und die Betriebe</a:t>
            </a:r>
            <a:endParaRPr lang="de-DE" b="0" i="0" u="none" strike="noStrike">
              <a:effectLst/>
              <a:latin typeface="Söhne"/>
            </a:endParaRPr>
          </a:p>
          <a:p>
            <a:pPr>
              <a:lnSpc>
                <a:spcPct val="90000"/>
              </a:lnSpc>
            </a:pPr>
            <a:endParaRPr lang="de-DE"/>
          </a:p>
        </p:txBody>
      </p:sp>
      <p:pic>
        <p:nvPicPr>
          <p:cNvPr id="6" name="Grafik 5" descr="Ein Bild, das Kleidung, Person, Lächeln, Menschliches Gesicht enthält.&#10;&#10;Automatisch generierte Beschreibung">
            <a:extLst>
              <a:ext uri="{FF2B5EF4-FFF2-40B4-BE49-F238E27FC236}">
                <a16:creationId xmlns:a16="http://schemas.microsoft.com/office/drawing/2014/main" id="{D25D2081-6F09-E01C-9491-446EE8C1E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7" r="2277" b="-2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80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56C6B-9E10-F840-469B-B2618D55E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de-DE" b="1" i="0" u="none" strike="noStrike">
                <a:solidFill>
                  <a:srgbClr val="EBEBEB"/>
                </a:solidFill>
                <a:effectLst/>
                <a:latin typeface="Söhne"/>
              </a:rPr>
              <a:t>Ziele des Aufenthalts</a:t>
            </a:r>
            <a:endParaRPr lang="de-DE">
              <a:solidFill>
                <a:srgbClr val="EBEBE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50E797F8-81B8-8FCD-DCB1-E23A7FA1AD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386322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k 5" descr="Geschäftswachstum mit einfarbiger Füllung">
            <a:extLst>
              <a:ext uri="{FF2B5EF4-FFF2-40B4-BE49-F238E27FC236}">
                <a16:creationId xmlns:a16="http://schemas.microsoft.com/office/drawing/2014/main" id="{72DC1B8E-1F36-8D1A-0EC5-080EB7E67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0988" y="3154017"/>
            <a:ext cx="851452" cy="85145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23886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7D66E6-51FE-85AC-42CB-84547DC7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de-DE" b="1" i="0" u="none" strike="noStrike" dirty="0">
                <a:solidFill>
                  <a:srgbClr val="EBEBEB"/>
                </a:solidFill>
                <a:effectLst/>
                <a:latin typeface="Söhne"/>
              </a:rPr>
              <a:t>Zusammenarbeit und Perspektiven</a:t>
            </a:r>
            <a:endParaRPr lang="de-DE" dirty="0">
              <a:solidFill>
                <a:srgbClr val="EBEBEB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458DEF-997A-1EBA-E3F2-CBDEABA8F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84531" cy="3785419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FFFFFF"/>
                </a:solidFill>
                <a:effectLst/>
                <a:latin typeface="Söhne"/>
              </a:rPr>
              <a:t>Gespräche mit der Osaka Restaurant </a:t>
            </a:r>
            <a:r>
              <a:rPr lang="de-DE" b="0" i="0" u="none" strike="noStrike" dirty="0" err="1">
                <a:solidFill>
                  <a:srgbClr val="FFFFFF"/>
                </a:solidFill>
                <a:effectLst/>
                <a:latin typeface="Söhne"/>
              </a:rPr>
              <a:t>Association</a:t>
            </a:r>
            <a:r>
              <a:rPr lang="de-DE" b="0" i="0" u="none" strike="noStrike" dirty="0">
                <a:solidFill>
                  <a:srgbClr val="FFFFFF"/>
                </a:solidFill>
                <a:effectLst/>
                <a:latin typeface="Söhne"/>
              </a:rPr>
              <a:t> und anderen Partnern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FFFFFF"/>
                </a:solidFill>
                <a:effectLst/>
                <a:latin typeface="Söhne"/>
              </a:rPr>
              <a:t>Intensivierung der bestehenden Zusammenarbeit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FFFFFF"/>
                </a:solidFill>
                <a:effectLst/>
                <a:latin typeface="Söhne"/>
              </a:rPr>
              <a:t>Einblick in die japanische </a:t>
            </a:r>
            <a:r>
              <a:rPr lang="de-DE" dirty="0">
                <a:solidFill>
                  <a:srgbClr val="FFFFFF"/>
                </a:solidFill>
                <a:latin typeface="Söhne"/>
              </a:rPr>
              <a:t>G</a:t>
            </a:r>
            <a:r>
              <a:rPr lang="de-DE" b="0" i="0" u="none" strike="noStrike" dirty="0">
                <a:solidFill>
                  <a:srgbClr val="FFFFFF"/>
                </a:solidFill>
                <a:effectLst/>
                <a:latin typeface="Söhne"/>
              </a:rPr>
              <a:t>astronomie mit Aiko Tanaka im Berghölzchen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Söhne"/>
              </a:rPr>
              <a:t>Internationales Projekt mit Aiko Tanaka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Söhne"/>
              </a:rPr>
              <a:t>Kochkurs mit Aiko Tanaka in der Walter-Gropius-Schule mit dem Parkhotel Berghölzchen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Text, Wand, Schild, Beschilderung enthält.&#10;&#10;Automatisch generierte Beschreibung">
            <a:extLst>
              <a:ext uri="{FF2B5EF4-FFF2-40B4-BE49-F238E27FC236}">
                <a16:creationId xmlns:a16="http://schemas.microsoft.com/office/drawing/2014/main" id="{2E8F690D-0624-A372-D80E-65F64A41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23" y="55334"/>
            <a:ext cx="1787300" cy="2383066"/>
          </a:xfrm>
          <a:prstGeom prst="rect">
            <a:avLst/>
          </a:prstGeom>
        </p:spPr>
      </p:pic>
      <p:pic>
        <p:nvPicPr>
          <p:cNvPr id="8" name="Grafik 7" descr="Ein Bild, das Kleidung, Im Haus, Mann, Person enthält.&#10;&#10;Automatisch generierte Beschreibung">
            <a:extLst>
              <a:ext uri="{FF2B5EF4-FFF2-40B4-BE49-F238E27FC236}">
                <a16:creationId xmlns:a16="http://schemas.microsoft.com/office/drawing/2014/main" id="{AC195DD6-0238-6A16-C5E3-D706C90AA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704" y="2046932"/>
            <a:ext cx="2970539" cy="2236641"/>
          </a:xfrm>
          <a:prstGeom prst="rect">
            <a:avLst/>
          </a:prstGeom>
        </p:spPr>
      </p:pic>
      <p:pic>
        <p:nvPicPr>
          <p:cNvPr id="12" name="Grafik 11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A4CE96E0-3505-25A7-028B-66C2D27D9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502" y="3958495"/>
            <a:ext cx="3792228" cy="2844171"/>
          </a:xfrm>
          <a:prstGeom prst="rect">
            <a:avLst/>
          </a:prstGeom>
        </p:spPr>
      </p:pic>
      <p:pic>
        <p:nvPicPr>
          <p:cNvPr id="16" name="Grafik 15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D7A2DD27-23C2-38C0-9D03-B66A2476C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487" y="1479499"/>
            <a:ext cx="1863732" cy="1397799"/>
          </a:xfrm>
          <a:prstGeom prst="rect">
            <a:avLst/>
          </a:prstGeom>
        </p:spPr>
      </p:pic>
      <p:pic>
        <p:nvPicPr>
          <p:cNvPr id="20" name="Grafik 19" descr="Ein Bild, das Kleidung, Mann, Person, Im Haus enthält.&#10;&#10;Automatisch generierte Beschreibung">
            <a:extLst>
              <a:ext uri="{FF2B5EF4-FFF2-40B4-BE49-F238E27FC236}">
                <a16:creationId xmlns:a16="http://schemas.microsoft.com/office/drawing/2014/main" id="{269F6FEB-9719-E0F0-81FF-92474578A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965" y="57414"/>
            <a:ext cx="3792228" cy="2844171"/>
          </a:xfrm>
          <a:prstGeom prst="rect">
            <a:avLst/>
          </a:prstGeom>
        </p:spPr>
      </p:pic>
      <p:pic>
        <p:nvPicPr>
          <p:cNvPr id="14" name="Grafik 13" descr="Ein Bild, das Kleidung, Person, Anzug, Im Haus enthält.&#10;&#10;Automatisch generierte Beschreibung">
            <a:extLst>
              <a:ext uri="{FF2B5EF4-FFF2-40B4-BE49-F238E27FC236}">
                <a16:creationId xmlns:a16="http://schemas.microsoft.com/office/drawing/2014/main" id="{4C38476C-A6F3-C03B-78A4-C67F17383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565" y="2026394"/>
            <a:ext cx="3036955" cy="2277716"/>
          </a:xfrm>
          <a:prstGeom prst="rect">
            <a:avLst/>
          </a:prstGeom>
        </p:spPr>
      </p:pic>
      <p:pic>
        <p:nvPicPr>
          <p:cNvPr id="5" name="Grafik 4" descr="Ein Bild, das Kleidung, Frau, Person, Mobiliar enthält.&#10;&#10;Automatisch generierte Beschreibung">
            <a:extLst>
              <a:ext uri="{FF2B5EF4-FFF2-40B4-BE49-F238E27FC236}">
                <a16:creationId xmlns:a16="http://schemas.microsoft.com/office/drawing/2014/main" id="{ADAE47F5-31EE-9BD4-74CA-0081726B42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150" b="16426"/>
          <a:stretch/>
        </p:blipFill>
        <p:spPr>
          <a:xfrm>
            <a:off x="7966715" y="3709641"/>
            <a:ext cx="4150478" cy="26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8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2BD64-65DC-FFB2-74AB-96D9D1FE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Presse</a:t>
            </a:r>
          </a:p>
        </p:txBody>
      </p:sp>
      <p:pic>
        <p:nvPicPr>
          <p:cNvPr id="5" name="Inhaltsplatzhalter 4" descr="Ein Bild, das Zeitung, Text, Kleidung, Mann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51759474-21E4-8E1D-DBBF-D7395A30B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15604"/>
            <a:ext cx="4345122" cy="2279849"/>
          </a:xfrm>
        </p:spPr>
      </p:pic>
      <p:pic>
        <p:nvPicPr>
          <p:cNvPr id="7" name="Grafik 6" descr="Ein Bild, das Zeitung, Text, Kleidung, Mann enthält.&#10;&#10;Automatisch generierte Beschreibung">
            <a:hlinkClick r:id="rId4"/>
            <a:extLst>
              <a:ext uri="{FF2B5EF4-FFF2-40B4-BE49-F238E27FC236}">
                <a16:creationId xmlns:a16="http://schemas.microsoft.com/office/drawing/2014/main" id="{61F60A88-9DF1-BB5C-67A4-265E135DA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1" y="1282224"/>
            <a:ext cx="4923208" cy="5123058"/>
          </a:xfrm>
          <a:prstGeom prst="rect">
            <a:avLst/>
          </a:prstGeom>
        </p:spPr>
      </p:pic>
      <p:pic>
        <p:nvPicPr>
          <p:cNvPr id="4" name="Grafik 3" descr="Ein Bild, das Zeitung, Text, Zeitungspapier, Nachrichten enthält.&#10;&#10;Automatisch generierte Beschreibung">
            <a:extLst>
              <a:ext uri="{FF2B5EF4-FFF2-40B4-BE49-F238E27FC236}">
                <a16:creationId xmlns:a16="http://schemas.microsoft.com/office/drawing/2014/main" id="{5E58BC5A-75F0-A8DD-7E8A-8FF0A4B4F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816" y="2732567"/>
            <a:ext cx="4697559" cy="39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2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25ED4-0AF7-A68C-F426-E8DBE6B4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de-DE" b="1" i="0" u="none" strike="noStrike" dirty="0">
                <a:solidFill>
                  <a:srgbClr val="EBEBEB"/>
                </a:solidFill>
                <a:effectLst/>
                <a:latin typeface="Söhne"/>
              </a:rPr>
              <a:t>Fazit und Ausblick</a:t>
            </a:r>
            <a:endParaRPr lang="de-DE" dirty="0">
              <a:solidFill>
                <a:srgbClr val="EBEBEB"/>
              </a:solidFill>
            </a:endParaRPr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de-DE"/>
          </a:p>
        </p:txBody>
      </p:sp>
      <p:pic>
        <p:nvPicPr>
          <p:cNvPr id="5" name="Picture 4" descr="Weiße Glühbirnen mit einer gelben, die hervorsteht">
            <a:extLst>
              <a:ext uri="{FF2B5EF4-FFF2-40B4-BE49-F238E27FC236}">
                <a16:creationId xmlns:a16="http://schemas.microsoft.com/office/drawing/2014/main" id="{30174EAC-6363-719D-9E03-C0BAF464A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6093992" y="1896211"/>
            <a:ext cx="5449889" cy="3065574"/>
          </a:xfrm>
          <a:prstGeom prst="rect">
            <a:avLst/>
          </a:prstGeom>
          <a:effectLst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34FD5F-B2DD-0800-A08A-CDF8E83B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 fontScale="70000" lnSpcReduction="20000"/>
          </a:bodyPr>
          <a:lstStyle/>
          <a:p>
            <a:r>
              <a:rPr lang="de-DE" b="0" i="0" u="none" strike="noStrike" dirty="0">
                <a:solidFill>
                  <a:srgbClr val="EBEBEB"/>
                </a:solidFill>
                <a:effectLst/>
                <a:latin typeface="Söhne"/>
              </a:rPr>
              <a:t>Bedeutung des Japan-Aufenthalts für die persönliche und berufliche Entwicklung</a:t>
            </a:r>
          </a:p>
          <a:p>
            <a:r>
              <a:rPr lang="de-DE" b="0" i="0" u="none" strike="noStrike" dirty="0">
                <a:solidFill>
                  <a:srgbClr val="EBEBEB"/>
                </a:solidFill>
                <a:effectLst/>
                <a:latin typeface="Söhne"/>
              </a:rPr>
              <a:t>Ausblick auf zukünftige Projekte und Kooperationen</a:t>
            </a:r>
          </a:p>
          <a:p>
            <a:pPr lvl="1"/>
            <a:r>
              <a:rPr lang="de-DE" b="0" i="0" u="none" strike="noStrike" dirty="0">
                <a:solidFill>
                  <a:srgbClr val="EBEBEB"/>
                </a:solidFill>
                <a:effectLst/>
                <a:latin typeface="Söhne"/>
              </a:rPr>
              <a:t>2025 Projekt mit Japan, Griechenland, </a:t>
            </a:r>
            <a:r>
              <a:rPr lang="de-DE" dirty="0">
                <a:solidFill>
                  <a:srgbClr val="EBEBEB"/>
                </a:solidFill>
                <a:latin typeface="Söhne"/>
              </a:rPr>
              <a:t>I</a:t>
            </a:r>
            <a:r>
              <a:rPr lang="de-DE" b="0" i="0" u="none" strike="noStrike" dirty="0">
                <a:solidFill>
                  <a:srgbClr val="EBEBEB"/>
                </a:solidFill>
                <a:effectLst/>
                <a:latin typeface="Söhne"/>
              </a:rPr>
              <a:t>sland und Italien zu Kursen zum ethischen und nachhaltigen </a:t>
            </a:r>
            <a:r>
              <a:rPr lang="de-DE" b="0" i="0" u="none" strike="noStrike" dirty="0" err="1">
                <a:solidFill>
                  <a:srgbClr val="EBEBEB"/>
                </a:solidFill>
                <a:effectLst/>
                <a:latin typeface="Söhne"/>
              </a:rPr>
              <a:t>Labelling</a:t>
            </a:r>
            <a:r>
              <a:rPr lang="de-DE" b="0" i="0" u="none" strike="noStrike" dirty="0">
                <a:solidFill>
                  <a:srgbClr val="EBEBEB"/>
                </a:solidFill>
                <a:effectLst/>
                <a:latin typeface="Söhne"/>
              </a:rPr>
              <a:t> von Produkten (3 Jahre)</a:t>
            </a:r>
          </a:p>
          <a:p>
            <a:endParaRPr lang="de-DE" dirty="0">
              <a:solidFill>
                <a:srgbClr val="EBEBEB"/>
              </a:solidFill>
            </a:endParaRPr>
          </a:p>
          <a:p>
            <a:r>
              <a:rPr lang="de-DE" dirty="0">
                <a:solidFill>
                  <a:srgbClr val="EBEBEB"/>
                </a:solidFill>
              </a:rPr>
              <a:t>Februar 2025 </a:t>
            </a:r>
          </a:p>
          <a:p>
            <a:pPr lvl="1"/>
            <a:r>
              <a:rPr lang="de-DE" dirty="0">
                <a:solidFill>
                  <a:srgbClr val="EBEBEB"/>
                </a:solidFill>
              </a:rPr>
              <a:t>2 </a:t>
            </a:r>
            <a:r>
              <a:rPr lang="de-DE" dirty="0" err="1">
                <a:solidFill>
                  <a:srgbClr val="EBEBEB"/>
                </a:solidFill>
              </a:rPr>
              <a:t>Tischler•innen</a:t>
            </a:r>
            <a:endParaRPr lang="de-DE" dirty="0">
              <a:solidFill>
                <a:srgbClr val="EBEBEB"/>
              </a:solidFill>
            </a:endParaRPr>
          </a:p>
          <a:p>
            <a:pPr lvl="1"/>
            <a:r>
              <a:rPr lang="de-DE" dirty="0">
                <a:solidFill>
                  <a:srgbClr val="EBEBEB"/>
                </a:solidFill>
              </a:rPr>
              <a:t>1 Hotelfachmann und Fachoberschüler</a:t>
            </a:r>
          </a:p>
          <a:p>
            <a:pPr lvl="1"/>
            <a:r>
              <a:rPr lang="de-DE" dirty="0">
                <a:solidFill>
                  <a:srgbClr val="EBEBEB"/>
                </a:solidFill>
              </a:rPr>
              <a:t>Innungsmeister </a:t>
            </a:r>
            <a:r>
              <a:rPr lang="de-DE" dirty="0" err="1">
                <a:solidFill>
                  <a:srgbClr val="EBEBEB"/>
                </a:solidFill>
              </a:rPr>
              <a:t>Ossenkopp</a:t>
            </a:r>
            <a:r>
              <a:rPr lang="de-DE" dirty="0">
                <a:solidFill>
                  <a:srgbClr val="EBEBEB"/>
                </a:solidFill>
              </a:rPr>
              <a:t> (Tischlerei) und Lehrkräfte aus dem Holz-, Raumausstatter und Gastronomiebereich</a:t>
            </a:r>
          </a:p>
        </p:txBody>
      </p:sp>
    </p:spTree>
    <p:extLst>
      <p:ext uri="{BB962C8B-B14F-4D97-AF65-F5344CB8AC3E}">
        <p14:creationId xmlns:p14="http://schemas.microsoft.com/office/powerpoint/2010/main" val="3359319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13D39-0458-15B2-04C1-5525CB66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de-DE" dirty="0"/>
              <a:t>Fragen und Anmerkungen</a:t>
            </a:r>
          </a:p>
        </p:txBody>
      </p:sp>
      <p:pic>
        <p:nvPicPr>
          <p:cNvPr id="5" name="Picture 4" descr="Verschiedenfarbige Fragezeichen">
            <a:extLst>
              <a:ext uri="{FF2B5EF4-FFF2-40B4-BE49-F238E27FC236}">
                <a16:creationId xmlns:a16="http://schemas.microsoft.com/office/drawing/2014/main" id="{91F9B308-A603-ED3D-C27D-855A2D68E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0" r="32686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pic>
        <p:nvPicPr>
          <p:cNvPr id="6" name="Bild 2" descr="Logo">
            <a:extLst>
              <a:ext uri="{FF2B5EF4-FFF2-40B4-BE49-F238E27FC236}">
                <a16:creationId xmlns:a16="http://schemas.microsoft.com/office/drawing/2014/main" id="{6900ECE0-97A5-B63C-A6B1-2CA6AA6CD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83" y="629266"/>
            <a:ext cx="2398642" cy="2301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221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275</Words>
  <Application>Microsoft Macintosh PowerPoint</Application>
  <PresentationFormat>Breitbild</PresentationFormat>
  <Paragraphs>41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Söhne</vt:lpstr>
      <vt:lpstr>Wingdings 3</vt:lpstr>
      <vt:lpstr>Ion</vt:lpstr>
      <vt:lpstr>Mit Erasmus + die (gastronomische) Ausbildung innovativ und erfolgreich voranbringen </vt:lpstr>
      <vt:lpstr>Was Sie heute hören werden:</vt:lpstr>
      <vt:lpstr>Europaschule und Kulturaustausch</vt:lpstr>
      <vt:lpstr>Praktikum in der Gastronomie</vt:lpstr>
      <vt:lpstr>Ziele des Aufenthalts</vt:lpstr>
      <vt:lpstr>Zusammenarbeit und Perspektiven</vt:lpstr>
      <vt:lpstr>Aktuelle Presse</vt:lpstr>
      <vt:lpstr>Fazit und Ausblick</vt:lpstr>
      <vt:lpstr>Fragen und Anmerkungen</vt:lpstr>
      <vt:lpstr>Vielen Dank für Ihre Aufmerksamkeit!         Arigato Gozaimasu!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Reise nach Japan: Eine Erfahrung in Kultur und Gastronomie</dc:title>
  <dc:creator>Lisa Böhle</dc:creator>
  <cp:lastModifiedBy>Lisa Böhle</cp:lastModifiedBy>
  <cp:revision>8</cp:revision>
  <dcterms:created xsi:type="dcterms:W3CDTF">2024-04-11T12:59:34Z</dcterms:created>
  <dcterms:modified xsi:type="dcterms:W3CDTF">2024-11-21T07:59:12Z</dcterms:modified>
</cp:coreProperties>
</file>